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2"/>
  </p:notesMasterIdLst>
  <p:sldIdLst>
    <p:sldId id="309" r:id="rId5"/>
    <p:sldId id="278" r:id="rId6"/>
    <p:sldId id="294" r:id="rId7"/>
    <p:sldId id="295" r:id="rId8"/>
    <p:sldId id="306" r:id="rId9"/>
    <p:sldId id="304" r:id="rId10"/>
    <p:sldId id="305" r:id="rId11"/>
    <p:sldId id="293" r:id="rId12"/>
    <p:sldId id="308" r:id="rId13"/>
    <p:sldId id="279" r:id="rId14"/>
    <p:sldId id="280" r:id="rId15"/>
    <p:sldId id="307" r:id="rId16"/>
    <p:sldId id="284" r:id="rId17"/>
    <p:sldId id="283" r:id="rId18"/>
    <p:sldId id="285" r:id="rId19"/>
    <p:sldId id="286" r:id="rId20"/>
    <p:sldId id="288" r:id="rId21"/>
    <p:sldId id="289" r:id="rId22"/>
    <p:sldId id="290" r:id="rId23"/>
    <p:sldId id="291" r:id="rId24"/>
    <p:sldId id="292" r:id="rId25"/>
    <p:sldId id="299" r:id="rId26"/>
    <p:sldId id="296" r:id="rId27"/>
    <p:sldId id="297" r:id="rId28"/>
    <p:sldId id="298" r:id="rId29"/>
    <p:sldId id="300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/>
    <p:restoredTop sz="91641"/>
  </p:normalViewPr>
  <p:slideViewPr>
    <p:cSldViewPr snapToGrid="0">
      <p:cViewPr>
        <p:scale>
          <a:sx n="87" d="100"/>
          <a:sy n="87" d="100"/>
        </p:scale>
        <p:origin x="30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14:58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4452 24575,'4'-12'0,"8"-8"0,0 8 0,9-6 0,-9 2 0,4 5 0,-4 0 0,-1 0 0,0 0 0,0-1 0,0 1 0,0 0 0,0 0 0,1 5 0,-1-9 0,0 12 0,0-11 0,0 7 0,0-4 0,-5 0 0,4 0 0,-3 5 0,4-4 0,0 4 0,0-5 0,0 4 0,-5-2 0,4 7 0,-9-8 0,9 9 0,-8-9 0,12 4 0,-6-5 0,8 0 0,-5 0 0,0 0 0,0-6 0,0 10 0,1-8 0,-6 9 0,4-5 0,-4 0 0,10 0 0,-4-1 0,0 1 0,-3 0 0,-2 0 0,-1 0 0,4 0 0,-4 5 0,0-4 0,4 3 0,-4-4 0,0 0 0,4 0 0,-4 0 0,1 0 0,3 0 0,-4-1 0,5 1 0,0 0 0,-5 0 0,4 0 0,-4 5 0,0-4 0,4 4 0,-3-6 0,-1 1 0,4 5 0,-9-4 0,9 4 0,-4 0 0,5-4 0,-5 4 0,4 0 0,-9-4 0,9 8 0,-8-7 0,7 7 0,-2-8 0,-1 4 0,4-5 0,-4 5 0,0-4 0,4 4 0,-4-5 0,5 5 0,0-4 0,1 3 0,-6-4 0,4 0 0,-4 5 0,5-4 0,0 4 0,0-5 0,0 0 0,1-1 0,-1 6 0,0-4 0,0 9 0,-5-9 0,4 9 0,-4-9 0,5 9 0,1-14 0,-1 8 0,0-5 0,0 3 0,0 7 0,0-8 0,0 4 0,0 0 0,-4-4 0,3 9 0,-9-9 0,9 9 0,-9-9 0,9 9 0,-4-9 0,5 4 0,0-6 0,0 6 0,1-4 0,-6 4 0,4-5 0,-4 5 0,0-4 0,4 9 0,-9-9 0,9 9 0,-4-9 0,5 3 0,1-4 0,-1 5 0,-5-4 0,4 4 0,-4-5 0,5 5 0,0-4 0,0 4 0,-4-6 0,2 6 0,-2-4 0,4 4 0,0-5 0,0 0 0,0 5 0,-5-4 0,4 4 0,-4-1 0,1-2 0,3 7 0,-9-8 0,9 4 0,-9-5 0,9 0 0,-4-5 0,0 3 0,4-3 0,-9 5 0,9 0 0,-8 0 0,7 0 0,-7 0 0,8-5 0,-9 3 0,4-3 0,-5 0 0,0 4 0,0-4 0,0-1 0,0 0 0,0-5 0,0 5 0,0 0 0,0 1 0,0 4 0,0-9 0,0 9 0,0-4 0,0 4 0,0-4 0,0 4 0,0-4 0,-5 0 0,4 3 0,-4-8 0,0 9 0,3-4 0,-3 5 0,1-5 0,-3-2 0,1 1 0,-4 1 0,9 5 0,-9 0 0,4-5 0,0 3 0,-4-8 0,9 9 0,-9-9 0,8 8 0,-7-8 0,7 4 0,-8 0 0,9 1 0,-9 4 0,9 1 0,-4-5 0,0-1 0,-1-5 0,0 4 0,1 2 0,0 5 0,4 0 0,-9 0 0,8-5 0,-2 3 0,-1-3 0,3 5 0,-8-5 0,9 4 0,-4-5 0,5 6 0,-5 0 0,4 0 0,-4-5 0,0 4 0,4-4 0,-9 4 0,9 1 0,-4 0 0,0 0 0,4-5 0,-9 4 0,9-5 0,-9 1 0,8 4 0,-3-4 0,0 0 0,-1-2 0,0-4 0,-4 0 0,4 5 0,0 0 0,1 1 0,0-1 0,-4-17 0,-2 9 0,2-10 0,-3 1 0,5 14 0,-1-25 0,3 13 0,0-5 0,4 2 0,-4 18 0,0-14 0,-2 16 0,1-11 0,1 10 0,0 9 0,4-13 0,-4 13 0,0-10 0,4 6 0,-4 0 0,0-5 0,4 4 0,-4-4 0,0 4 0,4-4 0,-9-1 0,9 0 0,-4 1 0,0 5 0,3-1 0,-3 1 0,5 0 0,0 0 0,-4 0 0,2 0 0,-8 0 0,9-1 0,-4 1 0,5 0 0,-5 0 0,4 0 0,-4 0 0,5 0 0,0-1 0,-5 6 0,4-4 0,-4 4 0,5-10 0,5-1 0,1-6 0,0 1 0,4 0 0,-4 5 0,1-4 0,2 3 0,-7 1 0,3-4 0,0 13 0,-4-6 0,4 7 0,0-4 0,-4 0 0,4 0 0,0 0 0,-4 0 0,4 0 0,0-1 0,-4 1 0,4-5 0,0 9 0,-4-8 0,9 9 0,-9-15 0,9 7 0,-8-7 0,3 10 0,-5 0 0,0 0 0,5 0 0,-4-1 0,4 1 0,-5 0 0,0 0 0,5 0 0,-4 0 0,4 0 0,0-10 0,-4 7 0,4-7 0,-5 10 0,0 0 0,0-1 0,0 1 0,0 0 0,0 0 0,0 0 0,0 0 0,5 5 0,-4-4 0,4 3 0,-5-4 0,0 0 0,0 0 0,0 0 0,0 0 0,0 0 0,0 0 0,0-1 0,0 1 0,0-5 0,0 4 0,0-4 0,0 5 0,0-1 0,0 1 0,0 0 0,0 0 0,0 5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15:00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391 680 24575,'-5'-6'0,"-1"1"0,-1 0 0,-3 4 0,9-9 0,-9 9 0,4-4 0,0 0 0,-4-2 0,4 1 0,0-4 0,-4 9 0,9-9 0,-4 4 0,0 0 0,3-4 0,-7 4 0,7-5 0,-8 0 0,9-1 0,-9 6 0,9-4 0,-9 4 0,9-5 0,-9 5 0,9-4 0,-9 4 0,9-5 0,-9 4 0,8-3 0,-7 4 0,2-5 0,1 0 0,-4 5 0,9-4 0,-9 9 0,9-9 0,-9 4 0,9-6 0,-9 6 0,9-4 0,-9 4 0,8-5 0,-7 0 0,7 0 0,-8 5 0,9-4 0,-9 8 0,9-7 0,-4 2 0,0-4 0,4 0 0,-9 0 0,9 0 0,-9 5 0,9-9 0,-4 7 0,0-3 0,4 1 0,-4 4 0,0-5 0,3 0 0,-3 0 0,0 0 0,4-1 0,-4 1 0,0 0 0,4 0 0,-4 0 0,5 0 0,0 0 0,-5 4 0,4-3 0,-4 4 0,5-5 0,-5 5 0,4-4 0,-4 4 0,5-5 0,0 5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1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2761 5496 24575,'-24'-93'0,"1"0"0,-1 0 0,8 17 0,0 3 0,0 13 0,-20-13 0,29 49 0,-3 3 0,5 5 0,-1 4 0,-1-4 0,-3 5 0,9-5 0,-9 8 0,9-7 0,-4 9 0,0 0 0,4-4 0,-4 4 0,5-5 0,-5 0 0,4-1 0,-4 1 0,0 5 0,4-4 0,-4 4 0,5-5 0,-5 5 0,3-9 0,-7 12 0,7-16 0,-3 11 0,0-8 0,4 0 0,-9-1 0,9-6 0,-9 6 0,4-4 0,0 4 0,-4-6 0,9 6 0,-12-16 0,7 13 0,-3-14 0,-1 16 0,4-3 0,0 9 0,-4-9 0,4 4 0,-5-6 0,4 6 0,-2 1 0,7 0 0,-8-2 0,4-4 0,0 0 0,-4 5 0,9-4 0,-9 8 0,9-3 0,-9 0 0,9 4 0,-9-4 0,9-1 0,-9 5 0,8-4 0,-3 0 0,0 3 0,4-3 0,-9 0 0,9 4 0,-9-4 0,9-5 0,-9 7 0,9-7 0,-9 5 0,9 4 0,-4-4 0,5 4 0,0-4 0,-5 4 0,4-4 0,-4 5 0,5 0 0,-5-1 0,3 1 0,-7-5 0,7 4 0,-8-4 0,9 5 0,-9 0 0,9-1 0,-4 1 0,0 0 0,4 0 0,-9 0 0,4 0 0,0-17 0,-4 12 0,3-12 0,1 12 0,-9 4 0,13-9 0,-13 3 0,-21-29 0,23 19 0,-27-14 0,34 26 0,-5 0 0,0 3 0,-1-8 0,-4 4 0,9 0 0,-13-4 0,18 8 0,-13-8 0,4 9 0,-2-9 0,-3 4 0,10-1 0,-4 2 0,4 0 0,-5-1 0,0-6 0,0 6 0,4 1 0,-3 5 0,4 0 0,-5 0 0,5-6 0,-4 5 0,4-4 0,-5 0 0,0-1 0,4-1 0,-3 2 0,4 0 0,-5 4 0,0-4 0,5 5 0,-4-1 0,9 1 0,-19-17 0,12 13 0,-13-18 0,10 16 0,0-6 0,-1 6 0,1-4 0,0 4 0,0-1 0,0-3 0,-5 4 0,8 0 0,-6-4 0,7 8 0,-4-8 0,-5 9 0,9-4 0,-8 0 0,9 3 0,-10-8 0,3 9 0,-3-4 0,5 5 0,5-1 0,-9-4 0,7 4 0,-8-4 0,10 5 0,-4 5 0,4-4 0,-5 3 0,5-4 0,-4 0 0,4 5 0,0-4 0,-4 4 0,3-5 0,-4 0 0,0-1 0,0 1 0,0 0 0,5 0 0,-4 0 0,4 0 0,-1 0 0,-2-5 0,2 3 0,-4-8 0,0 9 0,0-4 0,0 5 0,0-1 0,-1-4 0,6 4 0,-4-4 0,4 5 0,-5 0 0,0-1 0,5 1 0,-4 0 0,4-5 0,-5 4 0,-1-4 0,1 0 0,0 3 0,0-3 0,5 0 0,-9-1 0,8-1 0,-10 2 0,6 0 0,5 4 0,-4-9 0,4 8 0,-7-20 0,1 13 0,-2-9 0,3 8 0,0 3 0,0-4 0,-3-12 0,3 14 0,-3-13 0,3 20 0,0-8 0,5 9 0,-4-4 0,1-12 0,-2 12 0,-3-17 0,3 16 0,5-5 0,-9 0 0,13-1 0,-13 6 0,9-4 0,-6 4 0,1-6 0,0 6 0,5-4 0,-14-8 0,12 3 0,-13-8 0,10 12 0,5 0 0,-4-1 0,4 1 0,-24-36 0,10 16 0,-11-14 0,15 25 0,5 14 0,-2-17 0,1 9 0,3-10 0,-5 18 0,11-4 0,-12 4 0,9-6 0,-7-11 0,1 9 0,-2-9 0,3 11 0,0 1 0,0 0 0,0 0 0,0 4 0,0-3 0,4 4 0,-3 0 0,9 1 0,-9-1 0,4 5 0,0-4 0,-4 5 0,9 0 0,-9 5 0,9-4 0,-4 3 0,0-4 0,-1 0 0,-1 0 0,2 0 0,0 5 0,-1-4 0,0 4 0,-4-10 0,-1 3 0,-1-3 0,-9 0 0,8 4 0,-3-5 0,10 6 0,-4 5 0,9-4 0,-9 9 0,9-9 0,-4 4 0,0-5 0,4 5 0,-4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3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24575,'-5'6'0,"4"4"0,-9-4 0,9 5 0,-9 1 0,4-6 0,-5 4 0,5-4 0,-4 0 0,9 4 0,-9-4 0,8 5 0,-8 0 0,9 1 0,-9-1 0,4 0 0,0 0 0,1 0 0,5 0 0,0 0 0,0 1 0,0 4 0,5-4 0,1 4 0,0-5 0,4 0 0,-9 0 0,9 1 0,-3-1 0,-1 0 0,-1 0 0,0 0 0,-4 0 0,9-4 0,-9 2 0,9-2 0,-9 4 0,9 0 0,-4 0 0,0 0 0,-1 0 0,0 0 0,2-4 0,-1 7 0,4-6 0,-4 8 0,0-5 0,4 0 0,-9 0 0,4 1 0,0-6 0,-4 4 0,4-4 0,-5 5 0,0 0 0,0-5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5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24575,'-11'11'0,"0"0"0,0-4 0,5 3 0,-4-4 0,4 10 0,-5-9 0,4 8 0,2-9 0,1 0 0,2 4 0,-8-8 0,9 7 0,-9-7 0,9 8 0,-4-4 0,5 5 0,0 0 0,0 5 0,0-3 0,0 3 0,5-5 0,-4 0 0,9 0 0,-9 0 0,9 0 0,-8 0 0,7 1 0,-7-1 0,8-5 0,-9 4 0,4-4 0,-5 5 0,5 0 0,-4 0 0,4 1 0,0-1 0,1 0 0,0 0 0,4 0 0,-4 0 0,1 0 0,2-4 0,-7 2 0,8-7 0,-9 8 0,4-4 0,0 0 0,-4 4 0,9-9 0,-4 9 0,0-4 0,4 0 0,-9-1 0,4-5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9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156 246 24575,'0'-11'0,"-5"5"0,4-4 0,-4 3 0,5-4 0,-5 5 0,4-4 0,-9 4 0,9-5 0,-9 0 0,9 0 0,-9 0 0,9-1 0,-9 1 0,4 0 0,-1 0 0,-3 5 0,9-4 0,-9 9 0,9-9 0,-9 9 0,9-9 0,-9 8 0,9-8 0,-9 4 0,4 0 0,0-4 0,-4 9 0,8-9 0,-3 9 0,5-4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14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4861 1 24575,'0'11'0,"-5"0"0,4 5 0,-14 2 0,12-1 0,-12-1 0,14-5 0,-9 0 0,9 0 0,-9 0 0,4 1 0,0-1 0,1 0 0,0-5 0,4 4 0,-9-4 0,8 10 0,-7-3 0,2 3 0,-4 0 0,5-4 0,-4 4 0,9-5 0,-9 5 0,4-3 0,0 8 0,-4-9 0,4 4 0,-6 0 0,-4 12 0,9-9 0,-8 12 0,9-18 0,-5 3 0,0 0 0,-1 1 0,1 6 0,5-6 0,-4 4 0,4-9 0,0 9 0,-4-8 0,1 20 0,-2-18 0,-3 13 0,8-12 0,-4 1 0,4 1 0,-5-2 0,0 10 0,0-6 0,-1 7 0,1-6 0,0-9 0,0 9 0,0-3 0,5-1 0,-4 4 0,4-4 0,-11 1 0,5 3 0,-6 8 0,6-4 0,-6 14 0,5-15 0,2-2 0,1-1 0,-6 9 0,3-5 0,-8 9 0,5-12 0,4 1 0,-4-1 0,-5 12 0,-2 3 0,0 0 0,-1 9 0,-11 14 0,10-18 0,-2 4 0,-1 0 0,6-2 0,-8 17 0,11-27 0,12-11 0,-13-1 0,13 0 0,-9 1 0,9-1 0,-8 0 0,8 0 0,-9 1 0,5-1 0,-3 12 0,-2-9 0,6 5 0,-5-9 0,9-9 0,-5 9 0,0-4 0,-5 16 0,3-9 0,-8 9 0,6 1 0,-6-9 0,-4 21 0,5-9 0,-7 1 0,3 8 0,6-21 0,-3 4 0,10-13 0,0 0 0,-1-3 0,6 3 0,-4-5 0,9 0 0,-14 0 0,13 5 0,-13-3 0,9 3 0,0-5 0,-4-5 0,8 4 0,-7-4 0,2 0 0,-4 9 0,0-7 0,-5 8 0,4-10 0,-4 4 0,-1-4 0,5 0 0,-4 4 0,0-4 0,-1 10 0,-18-1 0,10 2 0,-9-4 0,0 1 0,8 2 0,-8-6 0,-24 23 0,14-27 0,-29 24 0,24-13 0,-22 8 0,20-2 0,-1 0 0,-31 6 0,-3 11 0,39-23 0,10 2 0,0-5 0,-9 2 0,9 5 0,-12-10 0,12 4 0,2-10 0,1-4 0,9 9 0,-31-2 0,-5-1 0,6 9 0,1-6 0,1 1 0,7 5 0,8-2 0,1 0 0,-9 2 0,26-5 0,-8 3 0,12-8 0,3 4 0,-8-4 0,9 0 0,-9 9 0,3-12 0,-4 11 0,0-7 0,0 4 0,-1 0 0,1 0 0,0 0 0,0 0 0,-1 5 0,1-3 0,0 3 0,-1-5 0,-11 10 0,9-8 0,-9 8 0,16-15 0,-3 4 0,4-4 0,-5 1 0,-12 5 0,8-6 0,-8 3 0,12 1 0,0-4 0,-1 5 0,1 0 0,0 1 0,-1-6 0,1 4 0,5-9 0,-4 9 0,3-9 0,-4 9 0,5-4 0,1 0 0,5-1 0,4 0 0,-7-4 0,11 9 0,-12-8 0,9 2 0,-10 1 0,4 2 0,-4 4 0,-1-5 0,10 4 0,-8-9 0,9 4 0,-5-5 0,-5 5 0,3 1 0,-3 0 0,5 4 0,-5-4 0,-1 6 0,-1-6 0,-3 4 0,4-9 0,-5 9 0,-12-2 0,8-1 0,-8 5 0,12-10 0,9 7 0,-1-7 0,7 3 0,-4 0 0,0-4 0,0 9 0,0-9 0,0 9 0,0-9 0,-1 9 0,-4-4 0,4 5 0,-4-4 0,5 2 0,-5-2 0,3-1 0,-3 4 0,5-9 0,0 4 0,5 0 0,-4-4 0,4 4 0,-1-5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17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24575,'6'5'0,"-1"1"0,-5 5 0,0 0 0,5-5 0,-4 4 0,9-9 0,-9 9 0,9-9 0,-9 9 0,9-8 0,-8 8 0,7-9 0,-7 9 0,8-9 0,-4 4 0,0 0 0,4 1 0,-4 0 0,5-1 0,-5 0 0,4-4 0,-3 4 0,-1 0 0,4-4 0,-4 4 0,5-5 0,-5 5 0,4-3 0,-4 3 0,5-5 0,-4 4 0,2-2 0,-2 3 0,9-10 0,-4-1 0,9-6 0,-9 1 0,5 0 0,11-2 0,-13 1 0,13 3 0,-17 0 0,0 2 0,0 1 0,1 1 0,-1 0 0,0 4 0,0-4 0,-5 0 0,4 4 0,-9-4 0,4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9/1/21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 </a:t>
            </a:r>
            <a:r>
              <a:rPr lang="en-US" dirty="0" err="1"/>
              <a:t>Elijas</a:t>
            </a:r>
            <a:r>
              <a:rPr lang="en-US" dirty="0"/>
              <a:t> (photo from </a:t>
            </a:r>
            <a:r>
              <a:rPr lang="en-US" dirty="0" err="1"/>
              <a:t>pexels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Focus on something personal allows you to have a good grasp of the content. If it is important to you, then you can try and express that importance through the website. </a:t>
            </a:r>
          </a:p>
          <a:p>
            <a:endParaRPr lang="en-US" dirty="0"/>
          </a:p>
          <a:p>
            <a:r>
              <a:rPr lang="en-US" dirty="0"/>
              <a:t>If the theme is personal, if it "feels like you" then it can in some ways be a expression of self, which allows you to tailor and trim it until it "feels right". </a:t>
            </a:r>
          </a:p>
          <a:p>
            <a:endParaRPr lang="en-US" dirty="0"/>
          </a:p>
          <a:p>
            <a:r>
              <a:rPr lang="en-US" dirty="0"/>
              <a:t>Then we must consider our audience. Technical ability can be learnt and while we should demonstrate at least a minimum standard, we need to provide some awareness, either of the "feel" of the project (design awareness) or on how we are able to connect to a project and make it our own.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97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 section feels a little blocky, perhaps because the black feels a little heavy in the rectangular shape. </a:t>
            </a:r>
          </a:p>
          <a:p>
            <a:r>
              <a:rPr lang="en-US" dirty="0"/>
              <a:t>Or flatten it out.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15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designs are often mobile-first, and then expanded to larger screens, I chose to tackle the desktop first, and make it full screen, because I love a challenge.</a:t>
            </a:r>
          </a:p>
          <a:p>
            <a:endParaRPr lang="en-US" dirty="0"/>
          </a:p>
          <a:p>
            <a:r>
              <a:rPr lang="en-US" dirty="0"/>
              <a:t>I would reconsider my design, as it was planned for desktop primarily. I would simplify the design even more.</a:t>
            </a:r>
          </a:p>
          <a:p>
            <a:endParaRPr lang="en-US" dirty="0"/>
          </a:p>
          <a:p>
            <a:r>
              <a:rPr lang="en-US" dirty="0"/>
              <a:t>My focus was to create blocks of content that could then be changed as required. </a:t>
            </a:r>
          </a:p>
          <a:p>
            <a:endParaRPr lang="en-US" dirty="0"/>
          </a:p>
          <a:p>
            <a:r>
              <a:rPr lang="en-US" dirty="0"/>
              <a:t>While a little bit longer, I like the more descriptive id's and classes, so I can track my .CSS when I need to repair it. 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includes alt=“” attribute.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6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My design </a:t>
            </a:r>
            <a:r>
              <a:rPr lang="en-US" dirty="0" err="1"/>
              <a:t>utilises</a:t>
            </a:r>
            <a:r>
              <a:rPr lang="en-US" dirty="0"/>
              <a:t> black and white, because I wanted it to create a more down-to-earth approach, and I </a:t>
            </a:r>
            <a:r>
              <a:rPr lang="en-US" dirty="0" err="1"/>
              <a:t>greyscaled</a:t>
            </a:r>
            <a:r>
              <a:rPr lang="en-US" dirty="0"/>
              <a:t> the photos to achieve this. </a:t>
            </a:r>
          </a:p>
          <a:p>
            <a:endParaRPr lang="en-US" dirty="0"/>
          </a:p>
          <a:p>
            <a:r>
              <a:rPr lang="en-US" dirty="0"/>
              <a:t>One of the difficulties is that the design felt like it needed to take up the whole screen, paired with text, in order to achieve a series of contrast. Lends itself to a multiple page site.</a:t>
            </a:r>
          </a:p>
          <a:p>
            <a:endParaRPr lang="en-US" dirty="0"/>
          </a:p>
          <a:p>
            <a:r>
              <a:rPr lang="en-US" dirty="0"/>
              <a:t>The scroll feature we have to be careful that our theme is maintained, as we are not working off duplicating templates.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After creating the </a:t>
            </a:r>
            <a:r>
              <a:rPr lang="en-US" dirty="0" err="1"/>
              <a:t>intial</a:t>
            </a:r>
            <a:r>
              <a:rPr lang="en-US" dirty="0"/>
              <a:t> draft, I felt like it needed a tiny bit of color to create a visual pathway through the scroll. Maybe this wouldn't have been required if I used multiple pages.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1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My design </a:t>
            </a:r>
            <a:r>
              <a:rPr lang="en-US" dirty="0" err="1"/>
              <a:t>utilises</a:t>
            </a:r>
            <a:r>
              <a:rPr lang="en-US" dirty="0"/>
              <a:t> black and white, because I wanted it to create a more down-to-earth approach, and I </a:t>
            </a:r>
            <a:r>
              <a:rPr lang="en-US" dirty="0" err="1"/>
              <a:t>greyscaled</a:t>
            </a:r>
            <a:r>
              <a:rPr lang="en-US" dirty="0"/>
              <a:t> the photos to achieve this. </a:t>
            </a:r>
          </a:p>
          <a:p>
            <a:endParaRPr lang="en-US" dirty="0"/>
          </a:p>
          <a:p>
            <a:r>
              <a:rPr lang="en-US" dirty="0"/>
              <a:t>One of the difficulties is that the design felt like it needed to take up the whole screen, paired with text, in order to achieve a series of contrast. Lends itself to a multiple page site.</a:t>
            </a:r>
          </a:p>
          <a:p>
            <a:endParaRPr lang="en-US" dirty="0"/>
          </a:p>
          <a:p>
            <a:r>
              <a:rPr lang="en-US" dirty="0"/>
              <a:t>The scroll feature we have to be careful that our theme is maintained, as we are not working off duplicating templates.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After creating the </a:t>
            </a:r>
            <a:r>
              <a:rPr lang="en-US" dirty="0" err="1"/>
              <a:t>intial</a:t>
            </a:r>
            <a:r>
              <a:rPr lang="en-US" dirty="0"/>
              <a:t> draft, I felt like it needed a tiny bit of color to create a visual pathway through the scroll. Maybe this wouldn't have been required if I used multiple pages.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3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last point was worth a mention, as the balance between how much black to use was difficult to establish, and on the desktop it will require additional design to bring it all together, as there is a lot to take in at a time. Feels like it needs more greyscale then black and white.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7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Tablet view, showing the full scroll. These are just happy people who are enjoying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86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5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the focus is on the user reading content, this is quite suitable. It can be interjected with pictures as required, but they will fall into place within the text.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Added a navigation for “portfolios”</a:t>
            </a:r>
          </a:p>
          <a:p>
            <a:r>
              <a:rPr lang="en-US" dirty="0"/>
              <a:t>Ethical issues : consider photos, particularly the use of children (not used older children)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0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10.png"/><Relationship Id="rId18" Type="http://schemas.openxmlformats.org/officeDocument/2006/relationships/customXml" Target="../ink/ink7.xml"/><Relationship Id="rId3" Type="http://schemas.openxmlformats.org/officeDocument/2006/relationships/customXml" Target="../ink/ink1.xml"/><Relationship Id="rId21" Type="http://schemas.openxmlformats.org/officeDocument/2006/relationships/image" Target="../media/image25.png"/><Relationship Id="rId7" Type="http://schemas.openxmlformats.org/officeDocument/2006/relationships/image" Target="../media/image170.png"/><Relationship Id="rId12" Type="http://schemas.openxmlformats.org/officeDocument/2006/relationships/customXml" Target="../ink/ink4.xml"/><Relationship Id="rId17" Type="http://schemas.openxmlformats.org/officeDocument/2006/relationships/image" Target="../media/image23.png"/><Relationship Id="rId2" Type="http://schemas.openxmlformats.org/officeDocument/2006/relationships/image" Target="../media/image20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00.png"/><Relationship Id="rId5" Type="http://schemas.openxmlformats.org/officeDocument/2006/relationships/image" Target="../media/image160.png"/><Relationship Id="rId15" Type="http://schemas.openxmlformats.org/officeDocument/2006/relationships/image" Target="../media/image220.png"/><Relationship Id="rId10" Type="http://schemas.openxmlformats.org/officeDocument/2006/relationships/customXml" Target="../ink/ink3.xml"/><Relationship Id="rId19" Type="http://schemas.openxmlformats.org/officeDocument/2006/relationships/image" Target="../media/image24.png"/><Relationship Id="rId9" Type="http://schemas.openxmlformats.org/officeDocument/2006/relationships/image" Target="../media/image22.png"/><Relationship Id="rId1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customXml" Target="../ink/ink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6790DB-8CCB-A940-82D9-5027E221CF70}"/>
              </a:ext>
            </a:extLst>
          </p:cNvPr>
          <p:cNvSpPr/>
          <p:nvPr/>
        </p:nvSpPr>
        <p:spPr>
          <a:xfrm flipV="1">
            <a:off x="5751413" y="3383281"/>
            <a:ext cx="689173" cy="45719"/>
          </a:xfrm>
          <a:prstGeom prst="rect">
            <a:avLst/>
          </a:prstGeom>
          <a:solidFill>
            <a:schemeClr val="accent1">
              <a:alpha val="5713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94C7A80-5FF6-284A-85D3-22B002845D78}"/>
              </a:ext>
            </a:extLst>
          </p:cNvPr>
          <p:cNvSpPr txBox="1">
            <a:spLocks/>
          </p:cNvSpPr>
          <p:nvPr/>
        </p:nvSpPr>
        <p:spPr>
          <a:xfrm>
            <a:off x="2349652" y="1703478"/>
            <a:ext cx="7197726" cy="3359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 O R T F O L I O    D E V E L O P M E N 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   L O N G    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2 0 2 1</a:t>
            </a:r>
          </a:p>
        </p:txBody>
      </p:sp>
    </p:spTree>
    <p:extLst>
      <p:ext uri="{BB962C8B-B14F-4D97-AF65-F5344CB8AC3E}">
        <p14:creationId xmlns:p14="http://schemas.microsoft.com/office/powerpoint/2010/main" val="931521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7FC76-CFF3-4149-9359-E822709A9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90" r="32678"/>
          <a:stretch/>
        </p:blipFill>
        <p:spPr>
          <a:xfrm>
            <a:off x="4291780" y="257175"/>
            <a:ext cx="3451123" cy="6343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32F5FB-6479-D846-8B2E-99242F9DEFCA}"/>
              </a:ext>
            </a:extLst>
          </p:cNvPr>
          <p:cNvSpPr/>
          <p:nvPr/>
        </p:nvSpPr>
        <p:spPr>
          <a:xfrm>
            <a:off x="5074444" y="1228265"/>
            <a:ext cx="2043111" cy="2000250"/>
          </a:xfrm>
          <a:prstGeom prst="rect">
            <a:avLst/>
          </a:prstGeom>
          <a:solidFill>
            <a:srgbClr val="0070C0">
              <a:alpha val="2513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491118-B0A1-9642-9E71-B3D728A42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755"/>
          <a:stretch/>
        </p:blipFill>
        <p:spPr>
          <a:xfrm>
            <a:off x="489870" y="257175"/>
            <a:ext cx="3176562" cy="634365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34A5FF-6D3F-A445-B129-57BDC2B26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74"/>
          <a:stretch/>
        </p:blipFill>
        <p:spPr>
          <a:xfrm>
            <a:off x="8413035" y="257175"/>
            <a:ext cx="33126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6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650" y="499826"/>
            <a:ext cx="6550572" cy="14562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TALK ABOUT THE PHONES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EDD736-C836-9A4D-9DAF-08D5DF99D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88" r="32805"/>
          <a:stretch/>
        </p:blipFill>
        <p:spPr>
          <a:xfrm>
            <a:off x="898809" y="640744"/>
            <a:ext cx="2979684" cy="557651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907A03-B949-4640-BFDF-B943620D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319" y="1847193"/>
            <a:ext cx="4982077" cy="50108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Primarily black and white design. It allows definite sections to be controlled alternating through different backgrounds and font colors.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allows for a text-heavy theme, however this means that the writing has to be interesting.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Once committed to this style, it is perhaps somewhat tricky to change. For instance, adding colorful text somewhere.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will see a similar outlay on the tablet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52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val 99">
            <a:extLst>
              <a:ext uri="{FF2B5EF4-FFF2-40B4-BE49-F238E27FC236}">
                <a16:creationId xmlns:a16="http://schemas.microsoft.com/office/drawing/2014/main" id="{4CD3C012-5E96-8D48-8DB8-E2CCA49F61EE}"/>
              </a:ext>
            </a:extLst>
          </p:cNvPr>
          <p:cNvSpPr/>
          <p:nvPr/>
        </p:nvSpPr>
        <p:spPr>
          <a:xfrm>
            <a:off x="234879" y="729000"/>
            <a:ext cx="5040000" cy="504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08004D-0A91-D441-8A11-E840F8A506FB}"/>
              </a:ext>
            </a:extLst>
          </p:cNvPr>
          <p:cNvSpPr/>
          <p:nvPr/>
        </p:nvSpPr>
        <p:spPr>
          <a:xfrm>
            <a:off x="5911070" y="549000"/>
            <a:ext cx="5400000" cy="5400000"/>
          </a:xfrm>
          <a:prstGeom prst="ellipse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482" y="1757516"/>
            <a:ext cx="3893575" cy="334296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T A B L E T</a:t>
            </a:r>
            <a:br>
              <a:rPr lang="en-US" sz="44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V I E W</a:t>
            </a:r>
          </a:p>
        </p:txBody>
      </p:sp>
      <p:pic>
        <p:nvPicPr>
          <p:cNvPr id="4" name="Graphic 3" descr="Tablet outline">
            <a:extLst>
              <a:ext uri="{FF2B5EF4-FFF2-40B4-BE49-F238E27FC236}">
                <a16:creationId xmlns:a16="http://schemas.microsoft.com/office/drawing/2014/main" id="{C1BD15E9-73BD-6945-89D8-4AA7D1054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713522" y="1271884"/>
            <a:ext cx="3828600" cy="38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EEA626-6770-884E-9D0D-0D53F66D4BAD}"/>
              </a:ext>
            </a:extLst>
          </p:cNvPr>
          <p:cNvSpPr/>
          <p:nvPr/>
        </p:nvSpPr>
        <p:spPr>
          <a:xfrm>
            <a:off x="0" y="-1"/>
            <a:ext cx="3244645" cy="685800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10988A9-BD73-7E46-A283-21A639C2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08" y="458284"/>
            <a:ext cx="2072287" cy="5941429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62484F5-1AA4-F148-A6F0-1E4BDB33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82" y="-1"/>
            <a:ext cx="5591146" cy="68580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189ECE-9029-4D4B-8215-FF0C2F9CE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61" t="23334" r="25147" b="42707"/>
          <a:stretch/>
        </p:blipFill>
        <p:spPr>
          <a:xfrm>
            <a:off x="9891712" y="814388"/>
            <a:ext cx="1776412" cy="1608639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081F23-88C9-BD48-A65A-17ED597BDE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61" t="23334" r="25147" b="42707"/>
          <a:stretch/>
        </p:blipFill>
        <p:spPr>
          <a:xfrm>
            <a:off x="10106024" y="2997785"/>
            <a:ext cx="1359735" cy="1231315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863BC3B-DB6A-3145-8ADF-7B166D99D1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61" t="23334" r="25147" b="42707"/>
          <a:stretch/>
        </p:blipFill>
        <p:spPr>
          <a:xfrm>
            <a:off x="10304266" y="5052758"/>
            <a:ext cx="1031083" cy="9337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DC9DF2-89CA-A04D-931F-D439315E3E1E}"/>
              </a:ext>
            </a:extLst>
          </p:cNvPr>
          <p:cNvSpPr/>
          <p:nvPr/>
        </p:nvSpPr>
        <p:spPr>
          <a:xfrm>
            <a:off x="9891712" y="814388"/>
            <a:ext cx="1776412" cy="1606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5B6431-38B0-0345-B7EA-93CC04A3ABE2}"/>
              </a:ext>
            </a:extLst>
          </p:cNvPr>
          <p:cNvSpPr/>
          <p:nvPr/>
        </p:nvSpPr>
        <p:spPr>
          <a:xfrm>
            <a:off x="10106024" y="2997785"/>
            <a:ext cx="1359735" cy="123131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EA36B0-62AA-E745-BF08-90E0DA143D7B}"/>
              </a:ext>
            </a:extLst>
          </p:cNvPr>
          <p:cNvSpPr/>
          <p:nvPr/>
        </p:nvSpPr>
        <p:spPr>
          <a:xfrm>
            <a:off x="10304266" y="5052758"/>
            <a:ext cx="1031083" cy="93370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5026C8-68FE-494A-B138-C29A69BB5CBE}"/>
              </a:ext>
            </a:extLst>
          </p:cNvPr>
          <p:cNvSpPr/>
          <p:nvPr/>
        </p:nvSpPr>
        <p:spPr>
          <a:xfrm>
            <a:off x="9219086" y="51617"/>
            <a:ext cx="123442" cy="675476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0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369119-52D2-F846-B655-6CEAA07F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2" y="0"/>
            <a:ext cx="5640687" cy="6858000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A81FC7-AC0A-A844-8A03-DBFAC3E1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192" y="0"/>
            <a:ext cx="566192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C5E6D56-E7CC-0B4E-A4A8-A897FD29AD5B}"/>
              </a:ext>
            </a:extLst>
          </p:cNvPr>
          <p:cNvSpPr/>
          <p:nvPr/>
        </p:nvSpPr>
        <p:spPr>
          <a:xfrm>
            <a:off x="2820087" y="2066923"/>
            <a:ext cx="316948" cy="339327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C1666D-78E0-D248-98F6-39B1ED8C7846}"/>
              </a:ext>
            </a:extLst>
          </p:cNvPr>
          <p:cNvSpPr/>
          <p:nvPr/>
        </p:nvSpPr>
        <p:spPr>
          <a:xfrm>
            <a:off x="3314701" y="2066922"/>
            <a:ext cx="316948" cy="339327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70763-A086-834B-887F-45F309FB2D7C}"/>
              </a:ext>
            </a:extLst>
          </p:cNvPr>
          <p:cNvCxnSpPr>
            <a:cxnSpLocks/>
          </p:cNvCxnSpPr>
          <p:nvPr/>
        </p:nvCxnSpPr>
        <p:spPr>
          <a:xfrm>
            <a:off x="7729538" y="3014663"/>
            <a:ext cx="0" cy="177165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559F8C-E98D-C448-BF79-6E9C60CFBC1E}"/>
              </a:ext>
            </a:extLst>
          </p:cNvPr>
          <p:cNvSpPr/>
          <p:nvPr/>
        </p:nvSpPr>
        <p:spPr>
          <a:xfrm>
            <a:off x="5781367" y="0"/>
            <a:ext cx="123442" cy="675476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EB8-3ACA-0F4A-8D72-A4D6906B7971}"/>
              </a:ext>
            </a:extLst>
          </p:cNvPr>
          <p:cNvSpPr/>
          <p:nvPr/>
        </p:nvSpPr>
        <p:spPr>
          <a:xfrm>
            <a:off x="11866157" y="103239"/>
            <a:ext cx="123442" cy="675476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7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val 99">
            <a:extLst>
              <a:ext uri="{FF2B5EF4-FFF2-40B4-BE49-F238E27FC236}">
                <a16:creationId xmlns:a16="http://schemas.microsoft.com/office/drawing/2014/main" id="{4CD3C012-5E96-8D48-8DB8-E2CCA49F61EE}"/>
              </a:ext>
            </a:extLst>
          </p:cNvPr>
          <p:cNvSpPr/>
          <p:nvPr/>
        </p:nvSpPr>
        <p:spPr>
          <a:xfrm>
            <a:off x="234879" y="729000"/>
            <a:ext cx="5040000" cy="504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08004D-0A91-D441-8A11-E840F8A506FB}"/>
              </a:ext>
            </a:extLst>
          </p:cNvPr>
          <p:cNvSpPr/>
          <p:nvPr/>
        </p:nvSpPr>
        <p:spPr>
          <a:xfrm>
            <a:off x="5911070" y="549000"/>
            <a:ext cx="5400000" cy="5400000"/>
          </a:xfrm>
          <a:prstGeom prst="ellipse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852" y="1757516"/>
            <a:ext cx="3893575" cy="334296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D E S K T O P </a:t>
            </a:r>
            <a:br>
              <a:rPr lang="en-US" sz="44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V I E W</a:t>
            </a:r>
          </a:p>
        </p:txBody>
      </p:sp>
      <p:pic>
        <p:nvPicPr>
          <p:cNvPr id="6" name="Graphic 5" descr="Monitor with solid fill">
            <a:extLst>
              <a:ext uri="{FF2B5EF4-FFF2-40B4-BE49-F238E27FC236}">
                <a16:creationId xmlns:a16="http://schemas.microsoft.com/office/drawing/2014/main" id="{F646097E-47E1-8A4D-A3BB-BA5CB8F82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586" y="1577516"/>
            <a:ext cx="3342968" cy="33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1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C9E03BE-FE58-2643-8753-65BCD0E2FBF5}"/>
              </a:ext>
            </a:extLst>
          </p:cNvPr>
          <p:cNvSpPr/>
          <p:nvPr/>
        </p:nvSpPr>
        <p:spPr>
          <a:xfrm flipH="1">
            <a:off x="-1" y="0"/>
            <a:ext cx="4173791" cy="68580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879D353-A3EE-A34C-823A-5FC08CACC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1"/>
          <a:stretch/>
        </p:blipFill>
        <p:spPr>
          <a:xfrm>
            <a:off x="471434" y="382979"/>
            <a:ext cx="3233667" cy="609204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6EF769D-69EC-F643-B323-15DEED933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123" y="886226"/>
            <a:ext cx="6902501" cy="5085547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01C378-7F7A-7D46-B8FB-94077CD58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47"/>
          <a:stretch/>
        </p:blipFill>
        <p:spPr>
          <a:xfrm>
            <a:off x="3859480" y="382979"/>
            <a:ext cx="100750" cy="60920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882BAA-B5B1-5E4C-804B-CD5CFC4F6161}"/>
              </a:ext>
            </a:extLst>
          </p:cNvPr>
          <p:cNvSpPr/>
          <p:nvPr/>
        </p:nvSpPr>
        <p:spPr>
          <a:xfrm>
            <a:off x="11337782" y="886226"/>
            <a:ext cx="124842" cy="508554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BE250-6634-ED49-BD68-1AFD55A37574}"/>
              </a:ext>
            </a:extLst>
          </p:cNvPr>
          <p:cNvSpPr/>
          <p:nvPr/>
        </p:nvSpPr>
        <p:spPr>
          <a:xfrm>
            <a:off x="11561772" y="886226"/>
            <a:ext cx="124842" cy="72134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3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D2FDC37-BA84-DF47-9BFE-768519594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66" y="220717"/>
            <a:ext cx="9360068" cy="63377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98E8DC-86BC-8041-BDCA-6845D990594B}"/>
              </a:ext>
            </a:extLst>
          </p:cNvPr>
          <p:cNvSpPr/>
          <p:nvPr/>
        </p:nvSpPr>
        <p:spPr>
          <a:xfrm>
            <a:off x="10589342" y="220717"/>
            <a:ext cx="186692" cy="63377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F1572-1E2B-6941-812F-61EE4A638350}"/>
              </a:ext>
            </a:extLst>
          </p:cNvPr>
          <p:cNvSpPr/>
          <p:nvPr/>
        </p:nvSpPr>
        <p:spPr>
          <a:xfrm>
            <a:off x="10869199" y="3259394"/>
            <a:ext cx="186692" cy="85574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9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09E8E3-8837-EE42-8DE0-EFD9EEDA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83" y="297554"/>
            <a:ext cx="8547841" cy="62628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1FB155-0ED1-2640-B9F1-629A2ADFE2ED}"/>
              </a:ext>
            </a:extLst>
          </p:cNvPr>
          <p:cNvSpPr/>
          <p:nvPr/>
        </p:nvSpPr>
        <p:spPr>
          <a:xfrm>
            <a:off x="9997832" y="297554"/>
            <a:ext cx="186692" cy="6262892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65D65-321C-2F44-B86A-3CAECDFEC638}"/>
              </a:ext>
            </a:extLst>
          </p:cNvPr>
          <p:cNvSpPr/>
          <p:nvPr/>
        </p:nvSpPr>
        <p:spPr>
          <a:xfrm>
            <a:off x="10293411" y="5722374"/>
            <a:ext cx="186692" cy="83807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5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23" y="697092"/>
            <a:ext cx="10069954" cy="145626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NOW FOR THE IMPORTANT STUFF (BLOGS / POSTS)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0502B2-6C71-8F4E-82B3-0D14A2D9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987" y="1866172"/>
            <a:ext cx="8350944" cy="39986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These will be text-only on the mobile and tablet.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Design will keep a fixed picture on the desktop and allow the user to scroll through the post. As we have the real-estate, we may as well use it.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It’s also a good opportunity to  put another photo of me on the screen.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8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947" y="748612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 H E M E 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MAKE  YOUR  PAGE  PERSONAL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947" y="2460255"/>
            <a:ext cx="4677935" cy="36491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 on something personal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Provide </a:t>
            </a:r>
            <a:r>
              <a:rPr lang="en-US" u="sng" dirty="0">
                <a:solidFill>
                  <a:schemeClr val="bg1"/>
                </a:solidFill>
              </a:rPr>
              <a:t>enough</a:t>
            </a:r>
            <a:r>
              <a:rPr lang="en-US" dirty="0">
                <a:solidFill>
                  <a:schemeClr val="bg1"/>
                </a:solidFill>
              </a:rPr>
              <a:t> information.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Personal and Professional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 Rapport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Demonstrate Technical Ability (code)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Demonstrate Design Awareness</a:t>
            </a: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16F590-00D8-2544-A959-0F53C8B9868E}"/>
              </a:ext>
            </a:extLst>
          </p:cNvPr>
          <p:cNvSpPr/>
          <p:nvPr/>
        </p:nvSpPr>
        <p:spPr>
          <a:xfrm>
            <a:off x="395396" y="909000"/>
            <a:ext cx="5040000" cy="5040000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16DD6B-FF52-F244-A165-C738C7B8C8ED}"/>
              </a:ext>
            </a:extLst>
          </p:cNvPr>
          <p:cNvSpPr txBox="1">
            <a:spLocks/>
          </p:cNvSpPr>
          <p:nvPr/>
        </p:nvSpPr>
        <p:spPr>
          <a:xfrm>
            <a:off x="2183377" y="2460255"/>
            <a:ext cx="6504038" cy="28801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W H O</a:t>
            </a:r>
          </a:p>
          <a:p>
            <a:r>
              <a:rPr lang="en-US" sz="6000" dirty="0"/>
              <a:t>A R E</a:t>
            </a:r>
          </a:p>
          <a:p>
            <a:r>
              <a:rPr lang="en-US" sz="6000" dirty="0"/>
              <a:t>Y O U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DD80F9-2E00-A14D-8C26-69BF18635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7" b="27157"/>
          <a:stretch/>
        </p:blipFill>
        <p:spPr>
          <a:xfrm>
            <a:off x="977462" y="789071"/>
            <a:ext cx="5249917" cy="384599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27451CC-B72D-CC46-B99C-6FA03542E19F}"/>
              </a:ext>
            </a:extLst>
          </p:cNvPr>
          <p:cNvGrpSpPr/>
          <p:nvPr/>
        </p:nvGrpSpPr>
        <p:grpSpPr>
          <a:xfrm>
            <a:off x="2516313" y="1815269"/>
            <a:ext cx="529560" cy="1602720"/>
            <a:chOff x="2516313" y="1815269"/>
            <a:chExt cx="529560" cy="160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DA348D-1554-1949-8C15-689921C6871F}"/>
                    </a:ext>
                  </a:extLst>
                </p14:cNvPr>
                <p14:cNvContentPartPr/>
                <p14:nvPr/>
              </p14:nvContentPartPr>
              <p14:xfrm>
                <a:off x="2516313" y="1815269"/>
                <a:ext cx="529560" cy="160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DA348D-1554-1949-8C15-689921C687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98673" y="1797629"/>
                  <a:ext cx="56520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F8EFF9-EDA0-3D4D-9F10-56213608BF17}"/>
                    </a:ext>
                  </a:extLst>
                </p14:cNvPr>
                <p14:cNvContentPartPr/>
                <p14:nvPr/>
              </p14:nvContentPartPr>
              <p14:xfrm>
                <a:off x="2724393" y="1898429"/>
                <a:ext cx="140760" cy="24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F8EFF9-EDA0-3D4D-9F10-56213608BF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06753" y="1880789"/>
                  <a:ext cx="176400" cy="28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B63249-CECA-B24F-AA2A-948109BF7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89" t="72345"/>
          <a:stretch/>
        </p:blipFill>
        <p:spPr>
          <a:xfrm>
            <a:off x="2895430" y="4608786"/>
            <a:ext cx="3331949" cy="146014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E54D794-B5D7-EE42-8834-C6D7379772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511" y="677917"/>
            <a:ext cx="2103059" cy="5391012"/>
          </a:xfrm>
          <a:prstGeom prst="rect">
            <a:avLst/>
          </a:prstGeom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38BABA-E4ED-5F4C-8D01-D0FA0662680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610" t="25026" r="26955" b="43384"/>
          <a:stretch/>
        </p:blipFill>
        <p:spPr>
          <a:xfrm>
            <a:off x="9822832" y="2616629"/>
            <a:ext cx="2496207" cy="2207174"/>
          </a:xfrm>
          <a:prstGeom prst="rect">
            <a:avLst/>
          </a:prstGeom>
          <a:scene3d>
            <a:camera prst="orthographicFront">
              <a:rot lat="0" lon="1800000" rev="0"/>
            </a:camera>
            <a:lightRig rig="threePt" dir="t"/>
          </a:scene3d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E26CB97-01E9-1B4C-AA89-71F1174C3910}"/>
              </a:ext>
            </a:extLst>
          </p:cNvPr>
          <p:cNvGrpSpPr/>
          <p:nvPr/>
        </p:nvGrpSpPr>
        <p:grpSpPr>
          <a:xfrm>
            <a:off x="9522633" y="2106869"/>
            <a:ext cx="1020240" cy="2033640"/>
            <a:chOff x="9522633" y="2106869"/>
            <a:chExt cx="1020240" cy="20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635C9D-A966-DC4E-B5E5-2B2EE94BCC6C}"/>
                    </a:ext>
                  </a:extLst>
                </p14:cNvPr>
                <p14:cNvContentPartPr/>
                <p14:nvPr/>
              </p14:nvContentPartPr>
              <p14:xfrm>
                <a:off x="9548913" y="2161589"/>
                <a:ext cx="993960" cy="197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635C9D-A966-DC4E-B5E5-2B2EE94BCC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31273" y="2143949"/>
                  <a:ext cx="1029600" cy="20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AE78BB-8429-674E-84B0-E83507736142}"/>
                    </a:ext>
                  </a:extLst>
                </p14:cNvPr>
                <p14:cNvContentPartPr/>
                <p14:nvPr/>
              </p14:nvContentPartPr>
              <p14:xfrm>
                <a:off x="9574833" y="2283989"/>
                <a:ext cx="64440" cy="20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AE78BB-8429-674E-84B0-E835077361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56833" y="2265989"/>
                  <a:ext cx="100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7C8714-F186-9342-893D-4DEF47D4028C}"/>
                    </a:ext>
                  </a:extLst>
                </p14:cNvPr>
                <p14:cNvContentPartPr/>
                <p14:nvPr/>
              </p14:nvContentPartPr>
              <p14:xfrm>
                <a:off x="9533073" y="2384429"/>
                <a:ext cx="64440" cy="180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7C8714-F186-9342-893D-4DEF47D402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15073" y="2366429"/>
                  <a:ext cx="100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055562-784E-C849-B576-17131175B1A3}"/>
                    </a:ext>
                  </a:extLst>
                </p14:cNvPr>
                <p14:cNvContentPartPr/>
                <p14:nvPr/>
              </p14:nvContentPartPr>
              <p14:xfrm>
                <a:off x="9522633" y="2106869"/>
                <a:ext cx="56520" cy="88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055562-784E-C849-B576-17131175B1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04633" y="2089229"/>
                  <a:ext cx="921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A0A73E-43E1-F740-A714-963BAA682646}"/>
              </a:ext>
            </a:extLst>
          </p:cNvPr>
          <p:cNvGrpSpPr/>
          <p:nvPr/>
        </p:nvGrpSpPr>
        <p:grpSpPr>
          <a:xfrm>
            <a:off x="9993513" y="3979589"/>
            <a:ext cx="1749960" cy="1472400"/>
            <a:chOff x="9993513" y="3979589"/>
            <a:chExt cx="1749960" cy="14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4DDEED-5EF0-5747-8414-B1F192AD67FD}"/>
                    </a:ext>
                  </a:extLst>
                </p14:cNvPr>
                <p14:cNvContentPartPr/>
                <p14:nvPr/>
              </p14:nvContentPartPr>
              <p14:xfrm>
                <a:off x="9993513" y="3979589"/>
                <a:ext cx="1749960" cy="147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4DDEED-5EF0-5747-8414-B1F192AD67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75873" y="3961949"/>
                  <a:ext cx="1785600" cy="15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05AC0F-3910-9B47-BE9A-D2D40B368A2F}"/>
                    </a:ext>
                  </a:extLst>
                </p14:cNvPr>
                <p14:cNvContentPartPr/>
                <p14:nvPr/>
              </p14:nvContentPartPr>
              <p14:xfrm>
                <a:off x="10191513" y="5357669"/>
                <a:ext cx="170280" cy="6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05AC0F-3910-9B47-BE9A-D2D40B368A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73873" y="5340029"/>
                  <a:ext cx="205920" cy="96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458FA-E064-EC4A-9DCB-668536628FCC}"/>
              </a:ext>
            </a:extLst>
          </p:cNvPr>
          <p:cNvSpPr/>
          <p:nvPr/>
        </p:nvSpPr>
        <p:spPr>
          <a:xfrm flipH="1">
            <a:off x="9467606" y="0"/>
            <a:ext cx="2724393" cy="68580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8EC538-B97C-F440-9AAC-A1F1A1E95B23}"/>
              </a:ext>
            </a:extLst>
          </p:cNvPr>
          <p:cNvSpPr/>
          <p:nvPr/>
        </p:nvSpPr>
        <p:spPr>
          <a:xfrm flipH="1">
            <a:off x="3319791" y="1445003"/>
            <a:ext cx="2452587" cy="4852558"/>
          </a:xfrm>
          <a:prstGeom prst="rect">
            <a:avLst/>
          </a:prstGeom>
          <a:solidFill>
            <a:srgbClr val="FFFF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41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234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D333C1B-12D7-FA41-A774-EFBDEAE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7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216" y="2582879"/>
            <a:ext cx="7387713" cy="145626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CHECKOUT  THE  WEBSITE      (SO FAR)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20681D-A946-B847-9564-C57EE23B47DE}"/>
              </a:ext>
            </a:extLst>
          </p:cNvPr>
          <p:cNvSpPr/>
          <p:nvPr/>
        </p:nvSpPr>
        <p:spPr>
          <a:xfrm>
            <a:off x="2150230" y="611013"/>
            <a:ext cx="5400000" cy="5400000"/>
          </a:xfrm>
          <a:prstGeom prst="ellipse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BEDC444-C54A-7546-95FC-7721BA24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176"/>
            <a:ext cx="12192000" cy="68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51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1A74D21-1986-4E4E-B218-C4F0AFA9B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1" y="0"/>
            <a:ext cx="1215503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5768A1-6BC8-9345-AB2D-D2DE40C0DBEC}"/>
              </a:ext>
            </a:extLst>
          </p:cNvPr>
          <p:cNvSpPr/>
          <p:nvPr/>
        </p:nvSpPr>
        <p:spPr>
          <a:xfrm rot="5400000" flipH="1">
            <a:off x="5259662" y="-5259662"/>
            <a:ext cx="1672676" cy="12192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64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1A25A36-DD80-504A-9B9C-E435FDDF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6" y="0"/>
            <a:ext cx="1210878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A1CAEE-3828-2C43-B190-514BBB859846}"/>
              </a:ext>
            </a:extLst>
          </p:cNvPr>
          <p:cNvSpPr/>
          <p:nvPr/>
        </p:nvSpPr>
        <p:spPr>
          <a:xfrm rot="5400000" flipH="1">
            <a:off x="4627641" y="-4627642"/>
            <a:ext cx="2936717" cy="12192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08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DE8BC9D-8535-E548-844F-B4B99B0EE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8" y="0"/>
            <a:ext cx="1200986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AF8AAD-7FC8-DB45-AB03-CF71AE4DA427}"/>
              </a:ext>
            </a:extLst>
          </p:cNvPr>
          <p:cNvSpPr/>
          <p:nvPr/>
        </p:nvSpPr>
        <p:spPr>
          <a:xfrm rot="5400000" flipH="1">
            <a:off x="4236570" y="-4236571"/>
            <a:ext cx="3535293" cy="12008433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37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056" y="685800"/>
            <a:ext cx="3163887" cy="145626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FLEX-WRAP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F7E-B3A6-F549-9A01-3C080A9F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663" y="2523067"/>
            <a:ext cx="9650578" cy="364913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Work on the responsiveness into mobile and tablet sizes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Sort out the posts section for appearance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Consider any other images to tie into the last section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Decide on whether to retain the rotated sections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DA41F9-136B-FA41-91D0-D13A91670421}"/>
              </a:ext>
            </a:extLst>
          </p:cNvPr>
          <p:cNvSpPr txBox="1">
            <a:spLocks/>
          </p:cNvSpPr>
          <p:nvPr/>
        </p:nvSpPr>
        <p:spPr>
          <a:xfrm>
            <a:off x="4187467" y="1780034"/>
            <a:ext cx="3490476" cy="550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&lt; That one deserves an apology /&gt;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9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45" y="294631"/>
            <a:ext cx="6241503" cy="674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   E   S       P   O   N   S   I 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61" y="2003727"/>
            <a:ext cx="4677935" cy="5100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need to consider how our site is going to adapt to different screen sizes.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can utilize flex or grid layouts, or a combination.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Semantic tags can increase accessibility requirements, and also assist with our planning and design.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&lt;header&gt;    &lt;main&gt;    &lt;footer&gt;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&lt;section&gt;    &lt;figure&gt;    &lt;</a:t>
            </a:r>
            <a:r>
              <a:rPr lang="en-US" dirty="0" err="1">
                <a:solidFill>
                  <a:schemeClr val="bg1"/>
                </a:solidFill>
              </a:rPr>
              <a:t>img</a:t>
            </a:r>
            <a:r>
              <a:rPr lang="en-US" dirty="0">
                <a:solidFill>
                  <a:schemeClr val="bg1"/>
                </a:solidFill>
              </a:rPr>
              <a:t>&gt;   &lt;p&gt;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Minimum use of   &lt;div&gt;   and   &lt;</a:t>
            </a:r>
            <a:r>
              <a:rPr lang="en-US" dirty="0" err="1">
                <a:solidFill>
                  <a:schemeClr val="bg1"/>
                </a:solidFill>
              </a:rPr>
              <a:t>br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D27B-BAE8-1E42-8286-4DE4445E6E42}"/>
              </a:ext>
            </a:extLst>
          </p:cNvPr>
          <p:cNvSpPr/>
          <p:nvPr/>
        </p:nvSpPr>
        <p:spPr>
          <a:xfrm>
            <a:off x="6707768" y="1118933"/>
            <a:ext cx="1440000" cy="1440000"/>
          </a:xfrm>
          <a:prstGeom prst="rect">
            <a:avLst/>
          </a:prstGeom>
          <a:solidFill>
            <a:srgbClr val="FFC000">
              <a:alpha val="5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AF65F0-20B6-0943-ADBA-64DD042C08C7}"/>
              </a:ext>
            </a:extLst>
          </p:cNvPr>
          <p:cNvSpPr/>
          <p:nvPr/>
        </p:nvSpPr>
        <p:spPr>
          <a:xfrm>
            <a:off x="8294831" y="1118933"/>
            <a:ext cx="1440000" cy="14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453FA-D4A3-3D41-BFF6-F0E91439CAA5}"/>
              </a:ext>
            </a:extLst>
          </p:cNvPr>
          <p:cNvSpPr/>
          <p:nvPr/>
        </p:nvSpPr>
        <p:spPr>
          <a:xfrm>
            <a:off x="9881894" y="1118932"/>
            <a:ext cx="1440000" cy="1440000"/>
          </a:xfrm>
          <a:prstGeom prst="rect">
            <a:avLst/>
          </a:prstGeom>
          <a:solidFill>
            <a:srgbClr val="00B050">
              <a:alpha val="50000"/>
            </a:srgbClr>
          </a:solidFill>
          <a:ln w="635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EE625D-2CCC-9E40-AB3A-4A47BE23C2B6}"/>
              </a:ext>
            </a:extLst>
          </p:cNvPr>
          <p:cNvSpPr/>
          <p:nvPr/>
        </p:nvSpPr>
        <p:spPr>
          <a:xfrm>
            <a:off x="6707768" y="2709000"/>
            <a:ext cx="1440000" cy="14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BE217E-700B-684E-8A93-A6B22EAAC0E3}"/>
              </a:ext>
            </a:extLst>
          </p:cNvPr>
          <p:cNvSpPr/>
          <p:nvPr/>
        </p:nvSpPr>
        <p:spPr>
          <a:xfrm>
            <a:off x="8294831" y="2709000"/>
            <a:ext cx="3027062" cy="1440000"/>
          </a:xfrm>
          <a:prstGeom prst="rect">
            <a:avLst/>
          </a:prstGeom>
          <a:solidFill>
            <a:srgbClr val="0070C0">
              <a:alpha val="5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D0E20A-9E9D-0C4C-8898-B2B910CE5791}"/>
              </a:ext>
            </a:extLst>
          </p:cNvPr>
          <p:cNvSpPr/>
          <p:nvPr/>
        </p:nvSpPr>
        <p:spPr>
          <a:xfrm>
            <a:off x="6707768" y="4299067"/>
            <a:ext cx="3027063" cy="1440000"/>
          </a:xfrm>
          <a:prstGeom prst="rect">
            <a:avLst/>
          </a:prstGeom>
          <a:solidFill>
            <a:srgbClr val="00B050">
              <a:alpha val="50000"/>
            </a:srgbClr>
          </a:solidFill>
          <a:ln w="635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7F4FA9-6CF3-2941-A415-52795BEBCC07}"/>
              </a:ext>
            </a:extLst>
          </p:cNvPr>
          <p:cNvSpPr/>
          <p:nvPr/>
        </p:nvSpPr>
        <p:spPr>
          <a:xfrm>
            <a:off x="9881894" y="4299067"/>
            <a:ext cx="1440000" cy="1440000"/>
          </a:xfrm>
          <a:prstGeom prst="rect">
            <a:avLst/>
          </a:prstGeom>
          <a:solidFill>
            <a:srgbClr val="FFC000">
              <a:alpha val="5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2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548333-CC6B-1D4B-A93F-D9F66BECD8E9}"/>
              </a:ext>
            </a:extLst>
          </p:cNvPr>
          <p:cNvSpPr/>
          <p:nvPr/>
        </p:nvSpPr>
        <p:spPr>
          <a:xfrm>
            <a:off x="7304453" y="1216187"/>
            <a:ext cx="4081302" cy="4905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338958"/>
            <a:ext cx="11506198" cy="1456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 C  C  E  S  S  I  B  I  L  I  T 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 H R O U G H   C O L O U 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52" y="1777416"/>
            <a:ext cx="4987067" cy="452674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 choice needs to match our theme to create consistency throughout the site.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should represent the ideas that we are trying to convey. Is it serious ? Is it fun 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should also meet accessibility requirements through visibility. For instance, can the text be read against the background 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It’s just not that “black-and-white” (yep, I just did that)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D27B-BAE8-1E42-8286-4DE4445E6E42}"/>
              </a:ext>
            </a:extLst>
          </p:cNvPr>
          <p:cNvSpPr/>
          <p:nvPr/>
        </p:nvSpPr>
        <p:spPr>
          <a:xfrm>
            <a:off x="7304453" y="3967316"/>
            <a:ext cx="2857186" cy="21958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9BA76-B482-2D49-8C24-28D83C1C0DBA}"/>
              </a:ext>
            </a:extLst>
          </p:cNvPr>
          <p:cNvSpPr/>
          <p:nvPr/>
        </p:nvSpPr>
        <p:spPr>
          <a:xfrm>
            <a:off x="7304453" y="4497908"/>
            <a:ext cx="2334672" cy="92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75715-C341-EC4E-8BF7-252E92AE318E}"/>
              </a:ext>
            </a:extLst>
          </p:cNvPr>
          <p:cNvSpPr/>
          <p:nvPr/>
        </p:nvSpPr>
        <p:spPr>
          <a:xfrm>
            <a:off x="9051083" y="2492514"/>
            <a:ext cx="2334672" cy="9250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021B4-35C2-9E43-BAB1-A4D5D7938B19}"/>
              </a:ext>
            </a:extLst>
          </p:cNvPr>
          <p:cNvSpPr/>
          <p:nvPr/>
        </p:nvSpPr>
        <p:spPr>
          <a:xfrm>
            <a:off x="7304453" y="1441815"/>
            <a:ext cx="3899246" cy="515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1AB53-E0A0-D148-B6E1-0912AC282F09}"/>
              </a:ext>
            </a:extLst>
          </p:cNvPr>
          <p:cNvSpPr/>
          <p:nvPr/>
        </p:nvSpPr>
        <p:spPr>
          <a:xfrm>
            <a:off x="7304453" y="1697704"/>
            <a:ext cx="3899246" cy="51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08C60-0E42-0947-AB48-9BD49F5F1EC0}"/>
              </a:ext>
            </a:extLst>
          </p:cNvPr>
          <p:cNvSpPr/>
          <p:nvPr/>
        </p:nvSpPr>
        <p:spPr>
          <a:xfrm>
            <a:off x="7304453" y="1991568"/>
            <a:ext cx="3899246" cy="51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B2E75-6A21-7C48-9BFA-27BEF69DBA55}"/>
              </a:ext>
            </a:extLst>
          </p:cNvPr>
          <p:cNvSpPr/>
          <p:nvPr/>
        </p:nvSpPr>
        <p:spPr>
          <a:xfrm>
            <a:off x="10417277" y="4965793"/>
            <a:ext cx="712839" cy="9250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5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548333-CC6B-1D4B-A93F-D9F66BECD8E9}"/>
              </a:ext>
            </a:extLst>
          </p:cNvPr>
          <p:cNvSpPr/>
          <p:nvPr/>
        </p:nvSpPr>
        <p:spPr>
          <a:xfrm>
            <a:off x="7304453" y="1216187"/>
            <a:ext cx="4081302" cy="4905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338958"/>
            <a:ext cx="11506198" cy="1456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 C  C  E  S  S  I  B  I  L  I  T 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 H R O U G H   F O N 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52" y="1777416"/>
            <a:ext cx="4987067" cy="452674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 choice needs to match our theme to create consistency throughout the site.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should represent the ideas that we are trying to convey. Is it serious ? Is it fun 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should also meet accessibility requirements through visibility. For instance, can the text be read against the background 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It’s just not that “black-and-white” (yep, I just did that)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D27B-BAE8-1E42-8286-4DE4445E6E42}"/>
              </a:ext>
            </a:extLst>
          </p:cNvPr>
          <p:cNvSpPr/>
          <p:nvPr/>
        </p:nvSpPr>
        <p:spPr>
          <a:xfrm>
            <a:off x="7304453" y="3967316"/>
            <a:ext cx="2857186" cy="21958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9BA76-B482-2D49-8C24-28D83C1C0DBA}"/>
              </a:ext>
            </a:extLst>
          </p:cNvPr>
          <p:cNvSpPr/>
          <p:nvPr/>
        </p:nvSpPr>
        <p:spPr>
          <a:xfrm>
            <a:off x="7304453" y="4497908"/>
            <a:ext cx="2334672" cy="92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75715-C341-EC4E-8BF7-252E92AE318E}"/>
              </a:ext>
            </a:extLst>
          </p:cNvPr>
          <p:cNvSpPr/>
          <p:nvPr/>
        </p:nvSpPr>
        <p:spPr>
          <a:xfrm>
            <a:off x="9051083" y="2492514"/>
            <a:ext cx="2334672" cy="9250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B2E75-6A21-7C48-9BFA-27BEF69DBA55}"/>
              </a:ext>
            </a:extLst>
          </p:cNvPr>
          <p:cNvSpPr/>
          <p:nvPr/>
        </p:nvSpPr>
        <p:spPr>
          <a:xfrm>
            <a:off x="10417277" y="4965793"/>
            <a:ext cx="712839" cy="9250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33941F-81F3-3E46-9D0C-5B69E7E4D086}"/>
              </a:ext>
            </a:extLst>
          </p:cNvPr>
          <p:cNvSpPr txBox="1">
            <a:spLocks/>
          </p:cNvSpPr>
          <p:nvPr/>
        </p:nvSpPr>
        <p:spPr>
          <a:xfrm>
            <a:off x="8944543" y="2781719"/>
            <a:ext cx="2434192" cy="729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D9A1AF-9F68-2447-8ADE-76874566FFDC}"/>
              </a:ext>
            </a:extLst>
          </p:cNvPr>
          <p:cNvSpPr txBox="1">
            <a:spLocks/>
          </p:cNvSpPr>
          <p:nvPr/>
        </p:nvSpPr>
        <p:spPr>
          <a:xfrm>
            <a:off x="7574943" y="1580232"/>
            <a:ext cx="3279869" cy="84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dirty="0"/>
              <a:t>Lorem Ipsum</a:t>
            </a:r>
          </a:p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D88350-5C59-374A-BA00-11B7F4116A95}"/>
              </a:ext>
            </a:extLst>
          </p:cNvPr>
          <p:cNvSpPr txBox="1">
            <a:spLocks/>
          </p:cNvSpPr>
          <p:nvPr/>
        </p:nvSpPr>
        <p:spPr>
          <a:xfrm>
            <a:off x="7460571" y="4859960"/>
            <a:ext cx="2434192" cy="562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Lorem Ipsum</a:t>
            </a:r>
          </a:p>
          <a:p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DCDC1B-0E07-5849-9324-04F49D5EBA22}"/>
              </a:ext>
            </a:extLst>
          </p:cNvPr>
          <p:cNvSpPr txBox="1">
            <a:spLocks/>
          </p:cNvSpPr>
          <p:nvPr/>
        </p:nvSpPr>
        <p:spPr>
          <a:xfrm>
            <a:off x="10465223" y="5081630"/>
            <a:ext cx="698901" cy="121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dirty="0">
                <a:solidFill>
                  <a:schemeClr val="bg1"/>
                </a:solidFill>
                <a:latin typeface="ACADEMY ENGRAVED LET PLAIN:1.0" panose="02000000000000000000" pitchFamily="2" charset="0"/>
              </a:rPr>
              <a:t>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3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8EB0D6-21A1-C54F-BF93-E9BEFED36D78}"/>
              </a:ext>
            </a:extLst>
          </p:cNvPr>
          <p:cNvSpPr/>
          <p:nvPr/>
        </p:nvSpPr>
        <p:spPr>
          <a:xfrm>
            <a:off x="4403777" y="656830"/>
            <a:ext cx="1888331" cy="7858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home_page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EA03B5-23A3-6F40-BD41-15BBA72D4977}"/>
              </a:ext>
            </a:extLst>
          </p:cNvPr>
          <p:cNvGrpSpPr/>
          <p:nvPr/>
        </p:nvGrpSpPr>
        <p:grpSpPr>
          <a:xfrm>
            <a:off x="9380413" y="656830"/>
            <a:ext cx="2076450" cy="3057523"/>
            <a:chOff x="8210550" y="971550"/>
            <a:chExt cx="2076450" cy="305752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280A8FA-CBA5-2240-83B3-3C2A9F0D0FE7}"/>
                </a:ext>
              </a:extLst>
            </p:cNvPr>
            <p:cNvSpPr/>
            <p:nvPr/>
          </p:nvSpPr>
          <p:spPr>
            <a:xfrm>
              <a:off x="8210550" y="971550"/>
              <a:ext cx="2076450" cy="500064"/>
            </a:xfrm>
            <a:prstGeom prst="roundRect">
              <a:avLst/>
            </a:prstGeom>
            <a:solidFill>
              <a:srgbClr val="00B050">
                <a:alpha val="798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mobile &amp; tablet : nav feature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427B72-0D4B-2443-8125-97583217B0DA}"/>
                </a:ext>
              </a:extLst>
            </p:cNvPr>
            <p:cNvSpPr/>
            <p:nvPr/>
          </p:nvSpPr>
          <p:spPr>
            <a:xfrm>
              <a:off x="8210550" y="1614487"/>
              <a:ext cx="876300" cy="378619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contact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9C33F90-5A8F-DB4F-B556-AA8E65CEA67D}"/>
                </a:ext>
              </a:extLst>
            </p:cNvPr>
            <p:cNvSpPr/>
            <p:nvPr/>
          </p:nvSpPr>
          <p:spPr>
            <a:xfrm>
              <a:off x="9296400" y="1593056"/>
              <a:ext cx="990600" cy="378619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contact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69571D0-A24B-7344-93B1-CE237211CD74}"/>
                </a:ext>
              </a:extLst>
            </p:cNvPr>
            <p:cNvSpPr/>
            <p:nvPr/>
          </p:nvSpPr>
          <p:spPr>
            <a:xfrm>
              <a:off x="9296400" y="1993106"/>
              <a:ext cx="990600" cy="378619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personals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5B62D11-5E7C-1B47-B25D-48BB79E8C6B7}"/>
                </a:ext>
              </a:extLst>
            </p:cNvPr>
            <p:cNvSpPr/>
            <p:nvPr/>
          </p:nvSpPr>
          <p:spPr>
            <a:xfrm>
              <a:off x="9296400" y="2407443"/>
              <a:ext cx="990600" cy="378619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professional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EADD42A-2A8D-CD4F-B377-5E7873AA9F59}"/>
                </a:ext>
              </a:extLst>
            </p:cNvPr>
            <p:cNvSpPr/>
            <p:nvPr/>
          </p:nvSpPr>
          <p:spPr>
            <a:xfrm>
              <a:off x="9296400" y="2821780"/>
              <a:ext cx="990600" cy="37861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porfolios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824C8B7-68E1-7141-9A83-D52B6BD38CED}"/>
                </a:ext>
              </a:extLst>
            </p:cNvPr>
            <p:cNvSpPr/>
            <p:nvPr/>
          </p:nvSpPr>
          <p:spPr>
            <a:xfrm>
              <a:off x="9296400" y="3236117"/>
              <a:ext cx="990600" cy="378619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830F19E-D606-6946-AE49-62DCA66E921D}"/>
                </a:ext>
              </a:extLst>
            </p:cNvPr>
            <p:cNvSpPr/>
            <p:nvPr/>
          </p:nvSpPr>
          <p:spPr>
            <a:xfrm>
              <a:off x="9296400" y="3650454"/>
              <a:ext cx="990600" cy="378619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pipes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D49FAB2-23C6-CC46-8C2A-5BFA11E3D6DC}"/>
                </a:ext>
              </a:extLst>
            </p:cNvPr>
            <p:cNvSpPr/>
            <p:nvPr/>
          </p:nvSpPr>
          <p:spPr>
            <a:xfrm>
              <a:off x="8351616" y="2812269"/>
              <a:ext cx="1281111" cy="3786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accent3">
                      <a:lumMod val="75000"/>
                    </a:schemeClr>
                  </a:solidFill>
                </a:rPr>
                <a:t>future</a:t>
              </a:r>
            </a:p>
            <a:p>
              <a:pPr algn="ctr"/>
              <a:r>
                <a:rPr lang="en-US" sz="1200" i="1" dirty="0">
                  <a:solidFill>
                    <a:schemeClr val="accent3">
                      <a:lumMod val="75000"/>
                    </a:schemeClr>
                  </a:solidFill>
                </a:rPr>
                <a:t>feature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37269B-557F-494B-9B6B-4EF15EE3DB08}"/>
              </a:ext>
            </a:extLst>
          </p:cNvPr>
          <p:cNvSpPr/>
          <p:nvPr/>
        </p:nvSpPr>
        <p:spPr>
          <a:xfrm>
            <a:off x="4624042" y="1521221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299C784-1D82-5346-B7E1-775AFEB1A538}"/>
              </a:ext>
            </a:extLst>
          </p:cNvPr>
          <p:cNvSpPr/>
          <p:nvPr/>
        </p:nvSpPr>
        <p:spPr>
          <a:xfrm>
            <a:off x="4624042" y="2085573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professional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0D27969-36A6-AC4A-86F8-D1E600F5221B}"/>
              </a:ext>
            </a:extLst>
          </p:cNvPr>
          <p:cNvSpPr/>
          <p:nvPr/>
        </p:nvSpPr>
        <p:spPr>
          <a:xfrm>
            <a:off x="4624042" y="2660647"/>
            <a:ext cx="1447800" cy="510781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portfolios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7F1C3E-53CD-454E-A3B7-5A88119EC948}"/>
              </a:ext>
            </a:extLst>
          </p:cNvPr>
          <p:cNvSpPr/>
          <p:nvPr/>
        </p:nvSpPr>
        <p:spPr>
          <a:xfrm>
            <a:off x="4624042" y="3239291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0D7DE2-3B3C-3540-AF15-7697EB56C8D9}"/>
              </a:ext>
            </a:extLst>
          </p:cNvPr>
          <p:cNvSpPr/>
          <p:nvPr/>
        </p:nvSpPr>
        <p:spPr>
          <a:xfrm>
            <a:off x="4624042" y="3817935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3E1202A-E604-C445-8AE7-10FFE80E0AEB}"/>
              </a:ext>
            </a:extLst>
          </p:cNvPr>
          <p:cNvSpPr/>
          <p:nvPr/>
        </p:nvSpPr>
        <p:spPr>
          <a:xfrm>
            <a:off x="5731462" y="2734879"/>
            <a:ext cx="1281111" cy="3786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</a:rPr>
              <a:t>future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</a:rPr>
              <a:t>feature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9460E4-D8B2-3046-BEF4-C662A3455B22}"/>
              </a:ext>
            </a:extLst>
          </p:cNvPr>
          <p:cNvCxnSpPr>
            <a:cxnSpLocks/>
          </p:cNvCxnSpPr>
          <p:nvPr/>
        </p:nvCxnSpPr>
        <p:spPr>
          <a:xfrm>
            <a:off x="9009357" y="1059260"/>
            <a:ext cx="0" cy="4937352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F2DFC5-2869-DA4E-9AE0-BADBE31EB701}"/>
              </a:ext>
            </a:extLst>
          </p:cNvPr>
          <p:cNvCxnSpPr>
            <a:cxnSpLocks/>
          </p:cNvCxnSpPr>
          <p:nvPr/>
        </p:nvCxnSpPr>
        <p:spPr>
          <a:xfrm>
            <a:off x="6292108" y="1059260"/>
            <a:ext cx="2717249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59F6B55-A2BC-2344-8E22-61C0E26C0CF8}"/>
              </a:ext>
            </a:extLst>
          </p:cNvPr>
          <p:cNvCxnSpPr>
            <a:cxnSpLocks/>
          </p:cNvCxnSpPr>
          <p:nvPr/>
        </p:nvCxnSpPr>
        <p:spPr>
          <a:xfrm flipH="1">
            <a:off x="2287934" y="1062469"/>
            <a:ext cx="2115847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440619-E961-DD48-99E6-89CC4732EB39}"/>
              </a:ext>
            </a:extLst>
          </p:cNvPr>
          <p:cNvSpPr/>
          <p:nvPr/>
        </p:nvSpPr>
        <p:spPr>
          <a:xfrm>
            <a:off x="7578226" y="3750072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BDAD75D-0D55-504A-8204-37ADF74B6EF0}"/>
              </a:ext>
            </a:extLst>
          </p:cNvPr>
          <p:cNvSpPr/>
          <p:nvPr/>
        </p:nvSpPr>
        <p:spPr>
          <a:xfrm>
            <a:off x="7578226" y="4255498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2134D3-E58B-9547-8E5A-8733BA3CCAE5}"/>
              </a:ext>
            </a:extLst>
          </p:cNvPr>
          <p:cNvSpPr/>
          <p:nvPr/>
        </p:nvSpPr>
        <p:spPr>
          <a:xfrm>
            <a:off x="7578226" y="4760925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#3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F0FAA86-17D5-3E43-AFC6-7A6441E780BC}"/>
              </a:ext>
            </a:extLst>
          </p:cNvPr>
          <p:cNvSpPr/>
          <p:nvPr/>
        </p:nvSpPr>
        <p:spPr>
          <a:xfrm>
            <a:off x="7578226" y="5266352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#4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D6AC5D7-2AC1-4243-AF80-28079EE14037}"/>
              </a:ext>
            </a:extLst>
          </p:cNvPr>
          <p:cNvSpPr/>
          <p:nvPr/>
        </p:nvSpPr>
        <p:spPr>
          <a:xfrm>
            <a:off x="7578226" y="5743203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#5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2A7881-AB69-7C40-8D0A-96D3CB393DB5}"/>
              </a:ext>
            </a:extLst>
          </p:cNvPr>
          <p:cNvCxnSpPr>
            <a:cxnSpLocks/>
          </p:cNvCxnSpPr>
          <p:nvPr/>
        </p:nvCxnSpPr>
        <p:spPr>
          <a:xfrm>
            <a:off x="7142456" y="3505704"/>
            <a:ext cx="0" cy="2481385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752A79A-46CA-B447-8E63-66818D876343}"/>
              </a:ext>
            </a:extLst>
          </p:cNvPr>
          <p:cNvCxnSpPr>
            <a:cxnSpLocks/>
          </p:cNvCxnSpPr>
          <p:nvPr/>
        </p:nvCxnSpPr>
        <p:spPr>
          <a:xfrm flipH="1">
            <a:off x="7142456" y="3962384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6ADBF38-8CFC-634B-973A-79A613246952}"/>
              </a:ext>
            </a:extLst>
          </p:cNvPr>
          <p:cNvCxnSpPr>
            <a:cxnSpLocks/>
          </p:cNvCxnSpPr>
          <p:nvPr/>
        </p:nvCxnSpPr>
        <p:spPr>
          <a:xfrm flipH="1">
            <a:off x="8573588" y="3962384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BA93C8-6343-D544-9A6B-9C642A881910}"/>
              </a:ext>
            </a:extLst>
          </p:cNvPr>
          <p:cNvCxnSpPr>
            <a:cxnSpLocks/>
          </p:cNvCxnSpPr>
          <p:nvPr/>
        </p:nvCxnSpPr>
        <p:spPr>
          <a:xfrm flipH="1">
            <a:off x="7142455" y="4484898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D6852C-25D5-9E41-8D91-DD8387BB8D2D}"/>
              </a:ext>
            </a:extLst>
          </p:cNvPr>
          <p:cNvCxnSpPr>
            <a:cxnSpLocks/>
          </p:cNvCxnSpPr>
          <p:nvPr/>
        </p:nvCxnSpPr>
        <p:spPr>
          <a:xfrm flipH="1">
            <a:off x="8573586" y="4484898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E320EC-A668-0946-A968-594A9F318E46}"/>
              </a:ext>
            </a:extLst>
          </p:cNvPr>
          <p:cNvCxnSpPr>
            <a:cxnSpLocks/>
          </p:cNvCxnSpPr>
          <p:nvPr/>
        </p:nvCxnSpPr>
        <p:spPr>
          <a:xfrm flipH="1">
            <a:off x="7142455" y="5007412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73F2DD-9BAA-FA49-993C-2336E69FF472}"/>
              </a:ext>
            </a:extLst>
          </p:cNvPr>
          <p:cNvCxnSpPr>
            <a:cxnSpLocks/>
          </p:cNvCxnSpPr>
          <p:nvPr/>
        </p:nvCxnSpPr>
        <p:spPr>
          <a:xfrm flipH="1">
            <a:off x="8573586" y="5007412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387C65-1BD5-8E4E-8C4F-310481350EC9}"/>
              </a:ext>
            </a:extLst>
          </p:cNvPr>
          <p:cNvCxnSpPr>
            <a:cxnSpLocks/>
          </p:cNvCxnSpPr>
          <p:nvPr/>
        </p:nvCxnSpPr>
        <p:spPr>
          <a:xfrm flipH="1">
            <a:off x="7142455" y="5497269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8F64C0E-4437-4D40-B912-47144F8D6D5C}"/>
              </a:ext>
            </a:extLst>
          </p:cNvPr>
          <p:cNvCxnSpPr>
            <a:cxnSpLocks/>
          </p:cNvCxnSpPr>
          <p:nvPr/>
        </p:nvCxnSpPr>
        <p:spPr>
          <a:xfrm flipH="1">
            <a:off x="8573586" y="5497269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0C1FCD-4856-9A40-8FE1-493F4E4F81F3}"/>
              </a:ext>
            </a:extLst>
          </p:cNvPr>
          <p:cNvCxnSpPr>
            <a:cxnSpLocks/>
          </p:cNvCxnSpPr>
          <p:nvPr/>
        </p:nvCxnSpPr>
        <p:spPr>
          <a:xfrm flipH="1">
            <a:off x="7142455" y="5987089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7CEF273-1244-304E-BFB4-08BDA148FDB8}"/>
              </a:ext>
            </a:extLst>
          </p:cNvPr>
          <p:cNvCxnSpPr>
            <a:cxnSpLocks/>
          </p:cNvCxnSpPr>
          <p:nvPr/>
        </p:nvCxnSpPr>
        <p:spPr>
          <a:xfrm flipH="1">
            <a:off x="8573586" y="5987089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3B491B-5063-004A-9532-D5DC6E193EDA}"/>
              </a:ext>
            </a:extLst>
          </p:cNvPr>
          <p:cNvCxnSpPr>
            <a:cxnSpLocks/>
          </p:cNvCxnSpPr>
          <p:nvPr/>
        </p:nvCxnSpPr>
        <p:spPr>
          <a:xfrm flipH="1">
            <a:off x="3942801" y="1806975"/>
            <a:ext cx="571173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9FFEE2-7D91-0749-85C7-D4E8C4152C4F}"/>
              </a:ext>
            </a:extLst>
          </p:cNvPr>
          <p:cNvCxnSpPr>
            <a:cxnSpLocks/>
          </p:cNvCxnSpPr>
          <p:nvPr/>
        </p:nvCxnSpPr>
        <p:spPr>
          <a:xfrm flipH="1">
            <a:off x="3942801" y="2315022"/>
            <a:ext cx="571173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163DB6-52CF-2443-A401-4B43984EE554}"/>
              </a:ext>
            </a:extLst>
          </p:cNvPr>
          <p:cNvCxnSpPr>
            <a:cxnSpLocks/>
          </p:cNvCxnSpPr>
          <p:nvPr/>
        </p:nvCxnSpPr>
        <p:spPr>
          <a:xfrm flipH="1">
            <a:off x="3942801" y="3505704"/>
            <a:ext cx="571172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E9A26A-006B-5045-B35E-CAD95C810A68}"/>
              </a:ext>
            </a:extLst>
          </p:cNvPr>
          <p:cNvCxnSpPr>
            <a:cxnSpLocks/>
          </p:cNvCxnSpPr>
          <p:nvPr/>
        </p:nvCxnSpPr>
        <p:spPr>
          <a:xfrm flipH="1">
            <a:off x="3942801" y="3962384"/>
            <a:ext cx="571172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7259109-623A-0B45-B493-5D08D58052E1}"/>
              </a:ext>
            </a:extLst>
          </p:cNvPr>
          <p:cNvCxnSpPr>
            <a:cxnSpLocks/>
          </p:cNvCxnSpPr>
          <p:nvPr/>
        </p:nvCxnSpPr>
        <p:spPr>
          <a:xfrm flipV="1">
            <a:off x="3937004" y="1059262"/>
            <a:ext cx="0" cy="2903122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29543F4-57CF-644B-BFDF-07ACD5F4142F}"/>
              </a:ext>
            </a:extLst>
          </p:cNvPr>
          <p:cNvCxnSpPr>
            <a:cxnSpLocks/>
          </p:cNvCxnSpPr>
          <p:nvPr/>
        </p:nvCxnSpPr>
        <p:spPr>
          <a:xfrm flipH="1">
            <a:off x="6292110" y="1239046"/>
            <a:ext cx="835783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8252691-7953-3247-9D41-C8BA93C955B0}"/>
              </a:ext>
            </a:extLst>
          </p:cNvPr>
          <p:cNvCxnSpPr>
            <a:cxnSpLocks/>
          </p:cNvCxnSpPr>
          <p:nvPr/>
        </p:nvCxnSpPr>
        <p:spPr>
          <a:xfrm flipV="1">
            <a:off x="7142455" y="1265254"/>
            <a:ext cx="0" cy="2259789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76F56D-9AFD-F94B-BA16-B912A7129E95}"/>
              </a:ext>
            </a:extLst>
          </p:cNvPr>
          <p:cNvCxnSpPr>
            <a:cxnSpLocks/>
          </p:cNvCxnSpPr>
          <p:nvPr/>
        </p:nvCxnSpPr>
        <p:spPr>
          <a:xfrm>
            <a:off x="6127676" y="3505704"/>
            <a:ext cx="1014779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60FAB3-247B-3D49-8C57-09FE2587645D}"/>
              </a:ext>
            </a:extLst>
          </p:cNvPr>
          <p:cNvCxnSpPr>
            <a:cxnSpLocks/>
          </p:cNvCxnSpPr>
          <p:nvPr/>
        </p:nvCxnSpPr>
        <p:spPr>
          <a:xfrm flipV="1">
            <a:off x="2270129" y="1072236"/>
            <a:ext cx="17805" cy="3935176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35ED4B0-442E-5F40-9506-424968B1B603}"/>
              </a:ext>
            </a:extLst>
          </p:cNvPr>
          <p:cNvCxnSpPr>
            <a:cxnSpLocks/>
          </p:cNvCxnSpPr>
          <p:nvPr/>
        </p:nvCxnSpPr>
        <p:spPr>
          <a:xfrm flipH="1">
            <a:off x="6292109" y="878615"/>
            <a:ext cx="2984627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A10798D7-7C20-AC4C-9813-1A440034EBCC}"/>
              </a:ext>
            </a:extLst>
          </p:cNvPr>
          <p:cNvSpPr/>
          <p:nvPr/>
        </p:nvSpPr>
        <p:spPr>
          <a:xfrm>
            <a:off x="4624042" y="4478535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 nav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BA91E69-46F5-A24B-BCC2-0A1078F9595F}"/>
              </a:ext>
            </a:extLst>
          </p:cNvPr>
          <p:cNvGrpSpPr/>
          <p:nvPr/>
        </p:nvGrpSpPr>
        <p:grpSpPr>
          <a:xfrm>
            <a:off x="1556975" y="5122660"/>
            <a:ext cx="4319205" cy="1440361"/>
            <a:chOff x="936306" y="4981456"/>
            <a:chExt cx="4319205" cy="1440361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C781D698-191A-4B4B-8513-B32D210A952F}"/>
                </a:ext>
              </a:extLst>
            </p:cNvPr>
            <p:cNvSpPr/>
            <p:nvPr/>
          </p:nvSpPr>
          <p:spPr>
            <a:xfrm>
              <a:off x="2436098" y="5963722"/>
              <a:ext cx="2127795" cy="405414"/>
            </a:xfrm>
            <a:prstGeom prst="roundRect">
              <a:avLst/>
            </a:prstGeom>
            <a:solidFill>
              <a:schemeClr val="accent2">
                <a:alpha val="4887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contact page submit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CFBBC2D-74AC-1542-91CD-FB90D9ED0A17}"/>
                </a:ext>
              </a:extLst>
            </p:cNvPr>
            <p:cNvSpPr/>
            <p:nvPr/>
          </p:nvSpPr>
          <p:spPr>
            <a:xfrm>
              <a:off x="936306" y="4981456"/>
              <a:ext cx="1447800" cy="405414"/>
            </a:xfrm>
            <a:prstGeom prst="roundRect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socials #1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395BEF9A-E665-B344-9E4A-B16098A8D6C9}"/>
                </a:ext>
              </a:extLst>
            </p:cNvPr>
            <p:cNvSpPr/>
            <p:nvPr/>
          </p:nvSpPr>
          <p:spPr>
            <a:xfrm>
              <a:off x="936306" y="5464359"/>
              <a:ext cx="1447800" cy="405414"/>
            </a:xfrm>
            <a:prstGeom prst="roundRect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socials #2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CFE3B39F-DDA5-2C4F-A196-065F54376A82}"/>
                </a:ext>
              </a:extLst>
            </p:cNvPr>
            <p:cNvSpPr/>
            <p:nvPr/>
          </p:nvSpPr>
          <p:spPr>
            <a:xfrm>
              <a:off x="936306" y="5947262"/>
              <a:ext cx="1447800" cy="405414"/>
            </a:xfrm>
            <a:prstGeom prst="roundRect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socials #3</a:t>
              </a: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8E82D3B-A4C3-7948-8ACE-A6C18FE9165E}"/>
                </a:ext>
              </a:extLst>
            </p:cNvPr>
            <p:cNvSpPr/>
            <p:nvPr/>
          </p:nvSpPr>
          <p:spPr>
            <a:xfrm>
              <a:off x="4480357" y="5911041"/>
              <a:ext cx="775154" cy="510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future</a:t>
              </a:r>
            </a:p>
            <a:p>
              <a:pPr algn="ctr"/>
              <a:r>
                <a:rPr lang="en-US" sz="1200" i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feature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88A54AB-9675-6F48-AECD-A1D99272265C}"/>
              </a:ext>
            </a:extLst>
          </p:cNvPr>
          <p:cNvCxnSpPr>
            <a:cxnSpLocks/>
          </p:cNvCxnSpPr>
          <p:nvPr/>
        </p:nvCxnSpPr>
        <p:spPr>
          <a:xfrm>
            <a:off x="2270129" y="4155485"/>
            <a:ext cx="2353913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40B5E0B-C053-B84E-BB4C-9ADB5311150E}"/>
              </a:ext>
            </a:extLst>
          </p:cNvPr>
          <p:cNvCxnSpPr>
            <a:cxnSpLocks/>
          </p:cNvCxnSpPr>
          <p:nvPr/>
        </p:nvCxnSpPr>
        <p:spPr>
          <a:xfrm>
            <a:off x="9009357" y="6013354"/>
            <a:ext cx="0" cy="277819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913CA99-7ECF-384B-9BE7-8493858ECBED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5876180" y="6307633"/>
            <a:ext cx="3135020" cy="17317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42E5761F-00C0-4145-8DA0-90FFE9729A1D}"/>
              </a:ext>
            </a:extLst>
          </p:cNvPr>
          <p:cNvSpPr/>
          <p:nvPr/>
        </p:nvSpPr>
        <p:spPr>
          <a:xfrm>
            <a:off x="310586" y="221229"/>
            <a:ext cx="659616" cy="634179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</a:p>
          <a:p>
            <a:pPr algn="ctr"/>
            <a:r>
              <a:rPr lang="en-US" sz="2400" dirty="0"/>
              <a:t>I</a:t>
            </a:r>
          </a:p>
          <a:p>
            <a:pPr algn="ctr"/>
            <a:r>
              <a:rPr lang="en-US" sz="2400" dirty="0"/>
              <a:t>T</a:t>
            </a:r>
          </a:p>
          <a:p>
            <a:pPr algn="ctr"/>
            <a:r>
              <a:rPr lang="en-US" sz="2400" dirty="0"/>
              <a:t>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N</a:t>
            </a:r>
          </a:p>
          <a:p>
            <a:pPr algn="ctr"/>
            <a:r>
              <a:rPr lang="en-US" sz="2400" dirty="0"/>
              <a:t>E</a:t>
            </a:r>
          </a:p>
          <a:p>
            <a:pPr algn="ctr"/>
            <a:r>
              <a:rPr lang="en-US" sz="2400" dirty="0"/>
              <a:t>T</a:t>
            </a:r>
          </a:p>
          <a:p>
            <a:pPr algn="ctr"/>
            <a:r>
              <a:rPr lang="en-US" sz="2400" dirty="0"/>
              <a:t>W</a:t>
            </a:r>
          </a:p>
          <a:p>
            <a:pPr algn="ctr"/>
            <a:r>
              <a:rPr lang="en-US" sz="2400" dirty="0"/>
              <a:t>O</a:t>
            </a:r>
          </a:p>
          <a:p>
            <a:pPr algn="ctr"/>
            <a:r>
              <a:rPr lang="en-US" sz="2400" dirty="0"/>
              <a:t>R</a:t>
            </a:r>
          </a:p>
          <a:p>
            <a:pPr algn="ctr"/>
            <a:r>
              <a:rPr lang="en-US" sz="2400" dirty="0"/>
              <a:t>K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</a:t>
            </a:r>
          </a:p>
          <a:p>
            <a:pPr algn="ctr"/>
            <a:r>
              <a:rPr lang="en-US" sz="2400" dirty="0"/>
              <a:t>A</a:t>
            </a:r>
          </a:p>
          <a:p>
            <a:pPr algn="ctr"/>
            <a:r>
              <a:rPr lang="en-US" sz="2400" dirty="0"/>
              <a:t>P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3801E89-4304-EF41-AF49-96D00B2EAEBD}"/>
              </a:ext>
            </a:extLst>
          </p:cNvPr>
          <p:cNvCxnSpPr>
            <a:cxnSpLocks/>
          </p:cNvCxnSpPr>
          <p:nvPr/>
        </p:nvCxnSpPr>
        <p:spPr>
          <a:xfrm>
            <a:off x="2287934" y="4609007"/>
            <a:ext cx="233610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8EB0D6-21A1-C54F-BF93-E9BEFED36D78}"/>
              </a:ext>
            </a:extLst>
          </p:cNvPr>
          <p:cNvSpPr/>
          <p:nvPr/>
        </p:nvSpPr>
        <p:spPr>
          <a:xfrm>
            <a:off x="5200190" y="406108"/>
            <a:ext cx="1888331" cy="7858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home_page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37269B-557F-494B-9B6B-4EF15EE3DB08}"/>
              </a:ext>
            </a:extLst>
          </p:cNvPr>
          <p:cNvSpPr/>
          <p:nvPr/>
        </p:nvSpPr>
        <p:spPr>
          <a:xfrm>
            <a:off x="5420455" y="1270499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299C784-1D82-5346-B7E1-775AFEB1A538}"/>
              </a:ext>
            </a:extLst>
          </p:cNvPr>
          <p:cNvSpPr/>
          <p:nvPr/>
        </p:nvSpPr>
        <p:spPr>
          <a:xfrm>
            <a:off x="5420455" y="1834851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professional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0D27969-36A6-AC4A-86F8-D1E600F5221B}"/>
              </a:ext>
            </a:extLst>
          </p:cNvPr>
          <p:cNvSpPr/>
          <p:nvPr/>
        </p:nvSpPr>
        <p:spPr>
          <a:xfrm>
            <a:off x="5420455" y="2409925"/>
            <a:ext cx="1447800" cy="510781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portfolios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7F1C3E-53CD-454E-A3B7-5A88119EC948}"/>
              </a:ext>
            </a:extLst>
          </p:cNvPr>
          <p:cNvSpPr/>
          <p:nvPr/>
        </p:nvSpPr>
        <p:spPr>
          <a:xfrm>
            <a:off x="5420455" y="2988569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0D7DE2-3B3C-3540-AF15-7697EB56C8D9}"/>
              </a:ext>
            </a:extLst>
          </p:cNvPr>
          <p:cNvSpPr/>
          <p:nvPr/>
        </p:nvSpPr>
        <p:spPr>
          <a:xfrm>
            <a:off x="5420455" y="3567213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3E1202A-E604-C445-8AE7-10FFE80E0AEB}"/>
              </a:ext>
            </a:extLst>
          </p:cNvPr>
          <p:cNvSpPr/>
          <p:nvPr/>
        </p:nvSpPr>
        <p:spPr>
          <a:xfrm>
            <a:off x="6527875" y="2484157"/>
            <a:ext cx="1281111" cy="3786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</a:rPr>
              <a:t>future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</a:rPr>
              <a:t>feature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9460E4-D8B2-3046-BEF4-C662A3455B22}"/>
              </a:ext>
            </a:extLst>
          </p:cNvPr>
          <p:cNvCxnSpPr>
            <a:cxnSpLocks/>
          </p:cNvCxnSpPr>
          <p:nvPr/>
        </p:nvCxnSpPr>
        <p:spPr>
          <a:xfrm>
            <a:off x="9805770" y="808538"/>
            <a:ext cx="0" cy="4937352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F2DFC5-2869-DA4E-9AE0-BADBE31EB701}"/>
              </a:ext>
            </a:extLst>
          </p:cNvPr>
          <p:cNvCxnSpPr>
            <a:cxnSpLocks/>
          </p:cNvCxnSpPr>
          <p:nvPr/>
        </p:nvCxnSpPr>
        <p:spPr>
          <a:xfrm>
            <a:off x="7088521" y="808538"/>
            <a:ext cx="2717249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59F6B55-A2BC-2344-8E22-61C0E26C0CF8}"/>
              </a:ext>
            </a:extLst>
          </p:cNvPr>
          <p:cNvCxnSpPr>
            <a:cxnSpLocks/>
          </p:cNvCxnSpPr>
          <p:nvPr/>
        </p:nvCxnSpPr>
        <p:spPr>
          <a:xfrm flipH="1">
            <a:off x="3084347" y="811747"/>
            <a:ext cx="2115847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440619-E961-DD48-99E6-89CC4732EB39}"/>
              </a:ext>
            </a:extLst>
          </p:cNvPr>
          <p:cNvSpPr/>
          <p:nvPr/>
        </p:nvSpPr>
        <p:spPr>
          <a:xfrm>
            <a:off x="8374639" y="3499350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BDAD75D-0D55-504A-8204-37ADF74B6EF0}"/>
              </a:ext>
            </a:extLst>
          </p:cNvPr>
          <p:cNvSpPr/>
          <p:nvPr/>
        </p:nvSpPr>
        <p:spPr>
          <a:xfrm>
            <a:off x="8374639" y="4004776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2134D3-E58B-9547-8E5A-8733BA3CCAE5}"/>
              </a:ext>
            </a:extLst>
          </p:cNvPr>
          <p:cNvSpPr/>
          <p:nvPr/>
        </p:nvSpPr>
        <p:spPr>
          <a:xfrm>
            <a:off x="8374639" y="4510203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#3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F0FAA86-17D5-3E43-AFC6-7A6441E780BC}"/>
              </a:ext>
            </a:extLst>
          </p:cNvPr>
          <p:cNvSpPr/>
          <p:nvPr/>
        </p:nvSpPr>
        <p:spPr>
          <a:xfrm>
            <a:off x="8374639" y="5015630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#4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D6AC5D7-2AC1-4243-AF80-28079EE14037}"/>
              </a:ext>
            </a:extLst>
          </p:cNvPr>
          <p:cNvSpPr/>
          <p:nvPr/>
        </p:nvSpPr>
        <p:spPr>
          <a:xfrm>
            <a:off x="8374639" y="5492481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#5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2A7881-AB69-7C40-8D0A-96D3CB393DB5}"/>
              </a:ext>
            </a:extLst>
          </p:cNvPr>
          <p:cNvCxnSpPr>
            <a:cxnSpLocks/>
          </p:cNvCxnSpPr>
          <p:nvPr/>
        </p:nvCxnSpPr>
        <p:spPr>
          <a:xfrm>
            <a:off x="7938869" y="3254982"/>
            <a:ext cx="0" cy="2481385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752A79A-46CA-B447-8E63-66818D876343}"/>
              </a:ext>
            </a:extLst>
          </p:cNvPr>
          <p:cNvCxnSpPr>
            <a:cxnSpLocks/>
          </p:cNvCxnSpPr>
          <p:nvPr/>
        </p:nvCxnSpPr>
        <p:spPr>
          <a:xfrm flipH="1">
            <a:off x="7938869" y="3711662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6ADBF38-8CFC-634B-973A-79A613246952}"/>
              </a:ext>
            </a:extLst>
          </p:cNvPr>
          <p:cNvCxnSpPr>
            <a:cxnSpLocks/>
          </p:cNvCxnSpPr>
          <p:nvPr/>
        </p:nvCxnSpPr>
        <p:spPr>
          <a:xfrm flipH="1">
            <a:off x="9370001" y="3711662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BA93C8-6343-D544-9A6B-9C642A881910}"/>
              </a:ext>
            </a:extLst>
          </p:cNvPr>
          <p:cNvCxnSpPr>
            <a:cxnSpLocks/>
          </p:cNvCxnSpPr>
          <p:nvPr/>
        </p:nvCxnSpPr>
        <p:spPr>
          <a:xfrm flipH="1">
            <a:off x="7938868" y="4234176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D6852C-25D5-9E41-8D91-DD8387BB8D2D}"/>
              </a:ext>
            </a:extLst>
          </p:cNvPr>
          <p:cNvCxnSpPr>
            <a:cxnSpLocks/>
          </p:cNvCxnSpPr>
          <p:nvPr/>
        </p:nvCxnSpPr>
        <p:spPr>
          <a:xfrm flipH="1">
            <a:off x="9369999" y="4234176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E320EC-A668-0946-A968-594A9F318E46}"/>
              </a:ext>
            </a:extLst>
          </p:cNvPr>
          <p:cNvCxnSpPr>
            <a:cxnSpLocks/>
          </p:cNvCxnSpPr>
          <p:nvPr/>
        </p:nvCxnSpPr>
        <p:spPr>
          <a:xfrm flipH="1">
            <a:off x="7938868" y="4756690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73F2DD-9BAA-FA49-993C-2336E69FF472}"/>
              </a:ext>
            </a:extLst>
          </p:cNvPr>
          <p:cNvCxnSpPr>
            <a:cxnSpLocks/>
          </p:cNvCxnSpPr>
          <p:nvPr/>
        </p:nvCxnSpPr>
        <p:spPr>
          <a:xfrm flipH="1">
            <a:off x="9369999" y="4756690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387C65-1BD5-8E4E-8C4F-310481350EC9}"/>
              </a:ext>
            </a:extLst>
          </p:cNvPr>
          <p:cNvCxnSpPr>
            <a:cxnSpLocks/>
          </p:cNvCxnSpPr>
          <p:nvPr/>
        </p:nvCxnSpPr>
        <p:spPr>
          <a:xfrm flipH="1">
            <a:off x="7938868" y="5246547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8F64C0E-4437-4D40-B912-47144F8D6D5C}"/>
              </a:ext>
            </a:extLst>
          </p:cNvPr>
          <p:cNvCxnSpPr>
            <a:cxnSpLocks/>
          </p:cNvCxnSpPr>
          <p:nvPr/>
        </p:nvCxnSpPr>
        <p:spPr>
          <a:xfrm flipH="1">
            <a:off x="9369999" y="5246547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0C1FCD-4856-9A40-8FE1-493F4E4F81F3}"/>
              </a:ext>
            </a:extLst>
          </p:cNvPr>
          <p:cNvCxnSpPr>
            <a:cxnSpLocks/>
          </p:cNvCxnSpPr>
          <p:nvPr/>
        </p:nvCxnSpPr>
        <p:spPr>
          <a:xfrm flipH="1">
            <a:off x="7938868" y="5736367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7CEF273-1244-304E-BFB4-08BDA148FDB8}"/>
              </a:ext>
            </a:extLst>
          </p:cNvPr>
          <p:cNvCxnSpPr>
            <a:cxnSpLocks/>
          </p:cNvCxnSpPr>
          <p:nvPr/>
        </p:nvCxnSpPr>
        <p:spPr>
          <a:xfrm flipH="1">
            <a:off x="9369999" y="5736367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29543F4-57CF-644B-BFDF-07ACD5F4142F}"/>
              </a:ext>
            </a:extLst>
          </p:cNvPr>
          <p:cNvCxnSpPr>
            <a:cxnSpLocks/>
          </p:cNvCxnSpPr>
          <p:nvPr/>
        </p:nvCxnSpPr>
        <p:spPr>
          <a:xfrm flipH="1">
            <a:off x="7088523" y="988324"/>
            <a:ext cx="835783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8252691-7953-3247-9D41-C8BA93C955B0}"/>
              </a:ext>
            </a:extLst>
          </p:cNvPr>
          <p:cNvCxnSpPr>
            <a:cxnSpLocks/>
          </p:cNvCxnSpPr>
          <p:nvPr/>
        </p:nvCxnSpPr>
        <p:spPr>
          <a:xfrm flipV="1">
            <a:off x="7938868" y="1014532"/>
            <a:ext cx="0" cy="2259789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76F56D-9AFD-F94B-BA16-B912A7129E95}"/>
              </a:ext>
            </a:extLst>
          </p:cNvPr>
          <p:cNvCxnSpPr>
            <a:cxnSpLocks/>
          </p:cNvCxnSpPr>
          <p:nvPr/>
        </p:nvCxnSpPr>
        <p:spPr>
          <a:xfrm>
            <a:off x="6924089" y="3254982"/>
            <a:ext cx="1014779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60FAB3-247B-3D49-8C57-09FE2587645D}"/>
              </a:ext>
            </a:extLst>
          </p:cNvPr>
          <p:cNvCxnSpPr>
            <a:cxnSpLocks/>
          </p:cNvCxnSpPr>
          <p:nvPr/>
        </p:nvCxnSpPr>
        <p:spPr>
          <a:xfrm flipV="1">
            <a:off x="3066542" y="821514"/>
            <a:ext cx="17805" cy="3935176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A10798D7-7C20-AC4C-9813-1A440034EBCC}"/>
              </a:ext>
            </a:extLst>
          </p:cNvPr>
          <p:cNvSpPr/>
          <p:nvPr/>
        </p:nvSpPr>
        <p:spPr>
          <a:xfrm>
            <a:off x="5420455" y="4227813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 nav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BA91E69-46F5-A24B-BCC2-0A1078F9595F}"/>
              </a:ext>
            </a:extLst>
          </p:cNvPr>
          <p:cNvGrpSpPr/>
          <p:nvPr/>
        </p:nvGrpSpPr>
        <p:grpSpPr>
          <a:xfrm>
            <a:off x="2353388" y="4871938"/>
            <a:ext cx="4319205" cy="1440361"/>
            <a:chOff x="936306" y="4981456"/>
            <a:chExt cx="4319205" cy="1440361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C781D698-191A-4B4B-8513-B32D210A952F}"/>
                </a:ext>
              </a:extLst>
            </p:cNvPr>
            <p:cNvSpPr/>
            <p:nvPr/>
          </p:nvSpPr>
          <p:spPr>
            <a:xfrm>
              <a:off x="2436098" y="5963722"/>
              <a:ext cx="2127795" cy="405414"/>
            </a:xfrm>
            <a:prstGeom prst="roundRect">
              <a:avLst/>
            </a:prstGeom>
            <a:solidFill>
              <a:schemeClr val="accent2">
                <a:alpha val="4887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contact page submit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CFBBC2D-74AC-1542-91CD-FB90D9ED0A17}"/>
                </a:ext>
              </a:extLst>
            </p:cNvPr>
            <p:cNvSpPr/>
            <p:nvPr/>
          </p:nvSpPr>
          <p:spPr>
            <a:xfrm>
              <a:off x="936306" y="4981456"/>
              <a:ext cx="1447800" cy="405414"/>
            </a:xfrm>
            <a:prstGeom prst="roundRect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socials #1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395BEF9A-E665-B344-9E4A-B16098A8D6C9}"/>
                </a:ext>
              </a:extLst>
            </p:cNvPr>
            <p:cNvSpPr/>
            <p:nvPr/>
          </p:nvSpPr>
          <p:spPr>
            <a:xfrm>
              <a:off x="936306" y="5464359"/>
              <a:ext cx="1447800" cy="405414"/>
            </a:xfrm>
            <a:prstGeom prst="roundRect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socials #2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CFE3B39F-DDA5-2C4F-A196-065F54376A82}"/>
                </a:ext>
              </a:extLst>
            </p:cNvPr>
            <p:cNvSpPr/>
            <p:nvPr/>
          </p:nvSpPr>
          <p:spPr>
            <a:xfrm>
              <a:off x="936306" y="5947262"/>
              <a:ext cx="1447800" cy="405414"/>
            </a:xfrm>
            <a:prstGeom prst="roundRect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socials #3</a:t>
              </a: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8E82D3B-A4C3-7948-8ACE-A6C18FE9165E}"/>
                </a:ext>
              </a:extLst>
            </p:cNvPr>
            <p:cNvSpPr/>
            <p:nvPr/>
          </p:nvSpPr>
          <p:spPr>
            <a:xfrm>
              <a:off x="4480357" y="5911041"/>
              <a:ext cx="775154" cy="510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future</a:t>
              </a:r>
            </a:p>
            <a:p>
              <a:pPr algn="ctr"/>
              <a:r>
                <a:rPr lang="en-US" sz="1200" i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feature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88A54AB-9675-6F48-AECD-A1D99272265C}"/>
              </a:ext>
            </a:extLst>
          </p:cNvPr>
          <p:cNvCxnSpPr>
            <a:cxnSpLocks/>
          </p:cNvCxnSpPr>
          <p:nvPr/>
        </p:nvCxnSpPr>
        <p:spPr>
          <a:xfrm>
            <a:off x="3066542" y="3904763"/>
            <a:ext cx="2353913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40B5E0B-C053-B84E-BB4C-9ADB5311150E}"/>
              </a:ext>
            </a:extLst>
          </p:cNvPr>
          <p:cNvCxnSpPr>
            <a:cxnSpLocks/>
          </p:cNvCxnSpPr>
          <p:nvPr/>
        </p:nvCxnSpPr>
        <p:spPr>
          <a:xfrm>
            <a:off x="9805770" y="5762632"/>
            <a:ext cx="0" cy="277819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913CA99-7ECF-384B-9BE7-8493858ECBED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6672593" y="6056911"/>
            <a:ext cx="3135020" cy="17317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42E5761F-00C0-4145-8DA0-90FFE9729A1D}"/>
              </a:ext>
            </a:extLst>
          </p:cNvPr>
          <p:cNvSpPr/>
          <p:nvPr/>
        </p:nvSpPr>
        <p:spPr>
          <a:xfrm>
            <a:off x="310586" y="221229"/>
            <a:ext cx="659616" cy="634179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</a:p>
          <a:p>
            <a:pPr algn="ctr"/>
            <a:r>
              <a:rPr lang="en-US" sz="2400" dirty="0"/>
              <a:t>I</a:t>
            </a:r>
          </a:p>
          <a:p>
            <a:pPr algn="ctr"/>
            <a:r>
              <a:rPr lang="en-US" sz="2400" dirty="0"/>
              <a:t>T</a:t>
            </a:r>
          </a:p>
          <a:p>
            <a:pPr algn="ctr"/>
            <a:r>
              <a:rPr lang="en-US" sz="2400" dirty="0"/>
              <a:t>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N</a:t>
            </a:r>
          </a:p>
          <a:p>
            <a:pPr algn="ctr"/>
            <a:r>
              <a:rPr lang="en-US" sz="2400" dirty="0"/>
              <a:t>E</a:t>
            </a:r>
          </a:p>
          <a:p>
            <a:pPr algn="ctr"/>
            <a:r>
              <a:rPr lang="en-US" sz="2400" dirty="0"/>
              <a:t>T</a:t>
            </a:r>
          </a:p>
          <a:p>
            <a:pPr algn="ctr"/>
            <a:r>
              <a:rPr lang="en-US" sz="2400" dirty="0"/>
              <a:t>W</a:t>
            </a:r>
          </a:p>
          <a:p>
            <a:pPr algn="ctr"/>
            <a:r>
              <a:rPr lang="en-US" sz="2400" dirty="0"/>
              <a:t>O</a:t>
            </a:r>
          </a:p>
          <a:p>
            <a:pPr algn="ctr"/>
            <a:r>
              <a:rPr lang="en-US" sz="2400" dirty="0"/>
              <a:t>R</a:t>
            </a:r>
          </a:p>
          <a:p>
            <a:pPr algn="ctr"/>
            <a:r>
              <a:rPr lang="en-US" sz="2400" dirty="0"/>
              <a:t>K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</a:t>
            </a:r>
          </a:p>
          <a:p>
            <a:pPr algn="ctr"/>
            <a:r>
              <a:rPr lang="en-US" sz="2400" dirty="0"/>
              <a:t>A</a:t>
            </a:r>
          </a:p>
          <a:p>
            <a:pPr algn="ctr"/>
            <a:r>
              <a:rPr lang="en-US" sz="2400" dirty="0"/>
              <a:t>P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3801E89-4304-EF41-AF49-96D00B2EAEBD}"/>
              </a:ext>
            </a:extLst>
          </p:cNvPr>
          <p:cNvCxnSpPr>
            <a:cxnSpLocks/>
          </p:cNvCxnSpPr>
          <p:nvPr/>
        </p:nvCxnSpPr>
        <p:spPr>
          <a:xfrm>
            <a:off x="3084347" y="4358285"/>
            <a:ext cx="233610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58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25" y="340848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WIREFRAMES</a:t>
            </a:r>
            <a:br>
              <a:rPr lang="en-US" dirty="0"/>
            </a:br>
            <a:r>
              <a:rPr lang="en-US" sz="2000" dirty="0">
                <a:solidFill>
                  <a:schemeClr val="bg1"/>
                </a:solidFill>
              </a:rPr>
              <a:t>Why are these important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025" y="1816245"/>
            <a:ext cx="4982077" cy="47159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Mostly, because Glen said they are… and you don’t want to make Glen angry…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Creates an easily modified space to test layouts, and then forms a guide for the project.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Also provides an opportunity to further develop additional design ideas in the making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Important for client communication and team collaboration. Plus they’re super fun.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F83513-3081-4449-B729-E7C756C4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00" y="191729"/>
            <a:ext cx="2989600" cy="64221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696633-BB61-8044-92A6-C24A078AD3D2}"/>
              </a:ext>
            </a:extLst>
          </p:cNvPr>
          <p:cNvSpPr/>
          <p:nvPr/>
        </p:nvSpPr>
        <p:spPr>
          <a:xfrm>
            <a:off x="5786438" y="325822"/>
            <a:ext cx="5719760" cy="6011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8D108-C7B4-B94C-8386-AF0535AC4202}"/>
              </a:ext>
            </a:extLst>
          </p:cNvPr>
          <p:cNvSpPr/>
          <p:nvPr/>
        </p:nvSpPr>
        <p:spPr>
          <a:xfrm>
            <a:off x="2794483" y="1166697"/>
            <a:ext cx="139761" cy="1532258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302794-08B4-E845-A43E-23878947A41D}"/>
              </a:ext>
            </a:extLst>
          </p:cNvPr>
          <p:cNvSpPr/>
          <p:nvPr/>
        </p:nvSpPr>
        <p:spPr>
          <a:xfrm>
            <a:off x="3670239" y="1222879"/>
            <a:ext cx="139761" cy="1299095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77178-EB1C-9D4E-B004-B84E813091CB}"/>
              </a:ext>
            </a:extLst>
          </p:cNvPr>
          <p:cNvSpPr/>
          <p:nvPr/>
        </p:nvSpPr>
        <p:spPr>
          <a:xfrm rot="5400000">
            <a:off x="3222001" y="2164337"/>
            <a:ext cx="176981" cy="89225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7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val 99">
            <a:extLst>
              <a:ext uri="{FF2B5EF4-FFF2-40B4-BE49-F238E27FC236}">
                <a16:creationId xmlns:a16="http://schemas.microsoft.com/office/drawing/2014/main" id="{4CD3C012-5E96-8D48-8DB8-E2CCA49F61EE}"/>
              </a:ext>
            </a:extLst>
          </p:cNvPr>
          <p:cNvSpPr/>
          <p:nvPr/>
        </p:nvSpPr>
        <p:spPr>
          <a:xfrm>
            <a:off x="234879" y="729000"/>
            <a:ext cx="5040000" cy="504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08004D-0A91-D441-8A11-E840F8A506FB}"/>
              </a:ext>
            </a:extLst>
          </p:cNvPr>
          <p:cNvSpPr/>
          <p:nvPr/>
        </p:nvSpPr>
        <p:spPr>
          <a:xfrm>
            <a:off x="5911070" y="549000"/>
            <a:ext cx="5400000" cy="5400000"/>
          </a:xfrm>
          <a:prstGeom prst="ellipse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543" y="1757516"/>
            <a:ext cx="3893575" cy="334296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P H O N E</a:t>
            </a:r>
            <a:br>
              <a:rPr lang="en-US" sz="44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V I E W</a:t>
            </a:r>
          </a:p>
        </p:txBody>
      </p:sp>
      <p:pic>
        <p:nvPicPr>
          <p:cNvPr id="5" name="Graphic 4" descr="Smart Phone with solid fill">
            <a:extLst>
              <a:ext uri="{FF2B5EF4-FFF2-40B4-BE49-F238E27FC236}">
                <a16:creationId xmlns:a16="http://schemas.microsoft.com/office/drawing/2014/main" id="{CD6E038C-079F-274F-982C-C83A4331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0400" y="1890252"/>
            <a:ext cx="2711245" cy="27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07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2362</TotalTime>
  <Words>1452</Words>
  <Application>Microsoft Macintosh PowerPoint</Application>
  <PresentationFormat>Widescreen</PresentationFormat>
  <Paragraphs>216</Paragraphs>
  <Slides>27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ACADEMY ENGRAVED LET PLAIN:1.0</vt:lpstr>
      <vt:lpstr>Apple Chancery</vt:lpstr>
      <vt:lpstr>Arial</vt:lpstr>
      <vt:lpstr>Calibri</vt:lpstr>
      <vt:lpstr>Calibri Light</vt:lpstr>
      <vt:lpstr>Celestial</vt:lpstr>
      <vt:lpstr>PowerPoint Presentation</vt:lpstr>
      <vt:lpstr>T H E M E S MAKE  YOUR  PAGE  PERSONAL</vt:lpstr>
      <vt:lpstr>R   E   S       P   O   N   S   I VENESS</vt:lpstr>
      <vt:lpstr>A  C  C  E  S  S  I  B  I  L  I  T Y T H R O U G H   C O L O U R</vt:lpstr>
      <vt:lpstr>A  C  C  E  S  S  I  B  I  L  I  T Y T H R O U G H   F O N T</vt:lpstr>
      <vt:lpstr>PowerPoint Presentation</vt:lpstr>
      <vt:lpstr>PowerPoint Presentation</vt:lpstr>
      <vt:lpstr>WIREFRAMES Why are these important ?</vt:lpstr>
      <vt:lpstr>P H O N E V I E W</vt:lpstr>
      <vt:lpstr>PowerPoint Presentation</vt:lpstr>
      <vt:lpstr>LET’S TALK ABOUT THE PHONES</vt:lpstr>
      <vt:lpstr>T A B L E T V I E W</vt:lpstr>
      <vt:lpstr>PowerPoint Presentation</vt:lpstr>
      <vt:lpstr>PowerPoint Presentation</vt:lpstr>
      <vt:lpstr>D E S K T O P  V I E W</vt:lpstr>
      <vt:lpstr>PowerPoint Presentation</vt:lpstr>
      <vt:lpstr>PowerPoint Presentation</vt:lpstr>
      <vt:lpstr>PowerPoint Presentation</vt:lpstr>
      <vt:lpstr>NOW FOR THE IMPORTANT STUFF (BLOGS / POSTS)</vt:lpstr>
      <vt:lpstr>PowerPoint Presentation</vt:lpstr>
      <vt:lpstr>PowerPoint Presentation</vt:lpstr>
      <vt:lpstr>CHECKOUT  THE  WEBSITE      (SO FAR)</vt:lpstr>
      <vt:lpstr>PowerPoint Presentation</vt:lpstr>
      <vt:lpstr>PowerPoint Presentation</vt:lpstr>
      <vt:lpstr>PowerPoint Presentation</vt:lpstr>
      <vt:lpstr>PowerPoint Presentation</vt:lpstr>
      <vt:lpstr>FLEX-WRAP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</dc:title>
  <dc:creator>Timothy Long</dc:creator>
  <cp:lastModifiedBy>Timothy Long</cp:lastModifiedBy>
  <cp:revision>13</cp:revision>
  <dcterms:created xsi:type="dcterms:W3CDTF">2021-08-31T04:11:10Z</dcterms:created>
  <dcterms:modified xsi:type="dcterms:W3CDTF">2021-09-02T01:45:43Z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